
<file path=[Content_Types].xml><?xml version="1.0" encoding="utf-8"?>
<Types xmlns="http://schemas.openxmlformats.org/package/2006/content-types">
  <Default ContentType="application/x-fontdata" Extension="fntdata"/>
  <Default ContentType="application/xml" Extension="xml"/>
  <Default ContentType="image/png" Extension="png"/>
  <Default ContentType="application/vnd.openxmlformats-package.relationships+xml" Extension="rels"/>
  <Override ContentType="application/vnd.openxmlformats-officedocument.presentationml.notesSlide+xml" PartName="/ppt/notesSlides/notesSlide29.xml"/>
  <Override ContentType="application/vnd.openxmlformats-officedocument.presentationml.notesSlide+xml" PartName="/ppt/notesSlides/notesSlide3.xml"/>
  <Override ContentType="application/vnd.openxmlformats-officedocument.presentationml.notesSlide+xml" PartName="/ppt/notesSlides/notesSlide9.xml"/>
  <Override ContentType="application/vnd.openxmlformats-officedocument.presentationml.notesSlide+xml" PartName="/ppt/notesSlides/notesSlide28.xml"/>
  <Override ContentType="application/vnd.openxmlformats-officedocument.presentationml.notesSlide+xml" PartName="/ppt/notesSlides/notesSlide15.xml"/>
  <Override ContentType="application/vnd.openxmlformats-officedocument.presentationml.notesSlide+xml" PartName="/ppt/notesSlides/notesSlide11.xml"/>
  <Override ContentType="application/vnd.openxmlformats-officedocument.presentationml.notesSlide+xml" PartName="/ppt/notesSlides/notesSlide24.xml"/>
  <Override ContentType="application/vnd.openxmlformats-officedocument.presentationml.notesSlide+xml" PartName="/ppt/notesSlides/notesSlide12.xml"/>
  <Override ContentType="application/vnd.openxmlformats-officedocument.presentationml.notesSlide+xml" PartName="/ppt/notesSlides/notesSlide20.xml"/>
  <Override ContentType="application/vnd.openxmlformats-officedocument.presentationml.notesSlide+xml" PartName="/ppt/notesSlides/notesSlide17.xml"/>
  <Override ContentType="application/vnd.openxmlformats-officedocument.presentationml.notesSlide+xml" PartName="/ppt/notesSlides/notesSlide16.xml"/>
  <Override ContentType="application/vnd.openxmlformats-officedocument.presentationml.notesSlide+xml" PartName="/ppt/notesSlides/notesSlide21.xml"/>
  <Override ContentType="application/vnd.openxmlformats-officedocument.presentationml.notesSlide+xml" PartName="/ppt/notesSlides/notesSlide8.xml"/>
  <Override ContentType="application/vnd.openxmlformats-officedocument.presentationml.notesSlide+xml" PartName="/ppt/notesSlides/notesSlide4.xml"/>
  <Override ContentType="application/vnd.openxmlformats-officedocument.presentationml.notesSlide+xml" PartName="/ppt/notesSlides/notesSlide25.xml"/>
  <Override ContentType="application/vnd.openxmlformats-officedocument.presentationml.notesSlide+xml" PartName="/ppt/notesSlides/notesSlide18.xml"/>
  <Override ContentType="application/vnd.openxmlformats-officedocument.presentationml.notesSlide+xml" PartName="/ppt/notesSlides/notesSlide6.xml"/>
  <Override ContentType="application/vnd.openxmlformats-officedocument.presentationml.notesSlide+xml" PartName="/ppt/notesSlides/notesSlide13.xml"/>
  <Override ContentType="application/vnd.openxmlformats-officedocument.presentationml.notesSlide+xml" PartName="/ppt/notesSlides/notesSlide1.xml"/>
  <Override ContentType="application/vnd.openxmlformats-officedocument.presentationml.notesSlide+xml" PartName="/ppt/notesSlides/notesSlide22.xml"/>
  <Override ContentType="application/vnd.openxmlformats-officedocument.presentationml.notesSlide+xml" PartName="/ppt/notesSlides/notesSlide7.xml"/>
  <Override ContentType="application/vnd.openxmlformats-officedocument.presentationml.notesSlide+xml" PartName="/ppt/notesSlides/notesSlide26.xml"/>
  <Override ContentType="application/vnd.openxmlformats-officedocument.presentationml.notesSlide+xml" PartName="/ppt/notesSlides/notesSlide5.xml"/>
  <Override ContentType="application/vnd.openxmlformats-officedocument.presentationml.notesSlide+xml" PartName="/ppt/notesSlides/notesSlide19.xml"/>
  <Override ContentType="application/vnd.openxmlformats-officedocument.presentationml.notesSlide+xml" PartName="/ppt/notesSlides/notesSlide27.xml"/>
  <Override ContentType="application/vnd.openxmlformats-officedocument.presentationml.notesSlide+xml" PartName="/ppt/notesSlides/notesSlide14.xml"/>
  <Override ContentType="application/vnd.openxmlformats-officedocument.presentationml.notesSlide+xml" PartName="/ppt/notesSlides/notesSlide23.xml"/>
  <Override ContentType="application/vnd.openxmlformats-officedocument.presentationml.notesSlide+xml" PartName="/ppt/notesSlides/notesSlide2.xml"/>
  <Override ContentType="application/vnd.openxmlformats-officedocument.presentationml.notesSlide+xml" PartName="/ppt/notesSlides/notesSlide10.xml"/>
  <Override ContentType="application/vnd.openxmlformats-officedocument.presentationml.slideLayout+xml" PartName="/ppt/slideLayouts/slideLayout3.xml"/>
  <Override ContentType="application/vnd.openxmlformats-officedocument.presentationml.slideLayout+xml" PartName="/ppt/slideLayouts/slideLayout4.xml"/>
  <Override ContentType="application/vnd.openxmlformats-officedocument.presentationml.slideLayout+xml" PartName="/ppt/slideLayouts/slideLayout5.xml"/>
  <Override ContentType="application/vnd.openxmlformats-officedocument.presentationml.slideLayout+xml" PartName="/ppt/slideLayouts/slideLayout2.xml"/>
  <Override ContentType="application/vnd.openxmlformats-officedocument.presentationml.slideLayout+xml" PartName="/ppt/slideLayouts/slideLayout1.xml"/>
  <Override ContentType="application/vnd.openxmlformats-officedocument.presentationml.slideLayout+xml" PartName="/ppt/slideLayouts/slideLayout10.xml"/>
  <Override ContentType="application/vnd.openxmlformats-officedocument.presentationml.slideLayout+xml" PartName="/ppt/slideLayouts/slideLayout7.xml"/>
  <Override ContentType="application/vnd.openxmlformats-officedocument.presentationml.slideLayout+xml" PartName="/ppt/slideLayouts/slideLayout6.xml"/>
  <Override ContentType="application/vnd.openxmlformats-officedocument.presentationml.slideLayout+xml" PartName="/ppt/slideLayouts/slideLayout8.xml"/>
  <Override ContentType="application/vnd.openxmlformats-officedocument.presentationml.slideLayout+xml" PartName="/ppt/slideLayouts/slideLayout9.xml"/>
  <Override ContentType="application/vnd.openxmlformats-officedocument.presentationml.slideMaster+xml" PartName="/ppt/slideMasters/slideMaster1.xml"/>
  <Override ContentType="application/vnd.openxmlformats-officedocument.presentationml.slide+xml" PartName="/ppt/slides/slide4.xml"/>
  <Override ContentType="application/vnd.openxmlformats-officedocument.presentationml.slide+xml" PartName="/ppt/slides/slide18.xml"/>
  <Override ContentType="application/vnd.openxmlformats-officedocument.presentationml.slide+xml" PartName="/ppt/slides/slide22.xml"/>
  <Override ContentType="application/vnd.openxmlformats-officedocument.presentationml.slide+xml" PartName="/ppt/slides/slide26.xml"/>
  <Override ContentType="application/vnd.openxmlformats-officedocument.presentationml.slide+xml" PartName="/ppt/slides/slide19.xml"/>
  <Override ContentType="application/vnd.openxmlformats-officedocument.presentationml.slide+xml" PartName="/ppt/slides/slide3.xml"/>
  <Override ContentType="application/vnd.openxmlformats-officedocument.presentationml.slide+xml" PartName="/ppt/slides/slide9.xml"/>
  <Override ContentType="application/vnd.openxmlformats-officedocument.presentationml.slide+xml" PartName="/ppt/slides/slide13.xml"/>
  <Override ContentType="application/vnd.openxmlformats-officedocument.presentationml.slide+xml" PartName="/ppt/slides/slide5.xml"/>
  <Override ContentType="application/vnd.openxmlformats-officedocument.presentationml.slide+xml" PartName="/ppt/slides/slide12.xml"/>
  <Override ContentType="application/vnd.openxmlformats-officedocument.presentationml.slide+xml" PartName="/ppt/slides/slide17.xml"/>
  <Override ContentType="application/vnd.openxmlformats-officedocument.presentationml.slide+xml" PartName="/ppt/slides/slide25.xml"/>
  <Override ContentType="application/vnd.openxmlformats-officedocument.presentationml.slide+xml" PartName="/ppt/slides/slide20.xml"/>
  <Override ContentType="application/vnd.openxmlformats-officedocument.presentationml.slide+xml" PartName="/ppt/slides/slide21.xml"/>
  <Override ContentType="application/vnd.openxmlformats-officedocument.presentationml.slide+xml" PartName="/ppt/slides/slide16.xml"/>
  <Override ContentType="application/vnd.openxmlformats-officedocument.presentationml.slide+xml" PartName="/ppt/slides/slide8.xml"/>
  <Override ContentType="application/vnd.openxmlformats-officedocument.presentationml.slide+xml" PartName="/ppt/slides/slide29.xml"/>
  <Override ContentType="application/vnd.openxmlformats-officedocument.presentationml.slide+xml" PartName="/ppt/slides/slide24.xml"/>
  <Override ContentType="application/vnd.openxmlformats-officedocument.presentationml.slide+xml" PartName="/ppt/slides/slide11.xml"/>
  <Override ContentType="application/vnd.openxmlformats-officedocument.presentationml.slide+xml" PartName="/ppt/slides/slide1.xml"/>
  <Override ContentType="application/vnd.openxmlformats-officedocument.presentationml.slide+xml" PartName="/ppt/slides/slide28.xml"/>
  <Override ContentType="application/vnd.openxmlformats-officedocument.presentationml.slide+xml" PartName="/ppt/slides/slide7.xml"/>
  <Override ContentType="application/vnd.openxmlformats-officedocument.presentationml.slide+xml" PartName="/ppt/slides/slide15.xml"/>
  <Override ContentType="application/vnd.openxmlformats-officedocument.presentationml.slide+xml" PartName="/ppt/slides/slide23.xml"/>
  <Override ContentType="application/vnd.openxmlformats-officedocument.presentationml.slide+xml" PartName="/ppt/slides/slide27.xml"/>
  <Override ContentType="application/vnd.openxmlformats-officedocument.presentationml.slide+xml" PartName="/ppt/slides/slide10.xml"/>
  <Override ContentType="application/vnd.openxmlformats-officedocument.presentationml.slide+xml" PartName="/ppt/slides/slide2.xml"/>
  <Override ContentType="application/vnd.openxmlformats-officedocument.presentationml.slide+xml" PartName="/ppt/slides/slide6.xml"/>
  <Override ContentType="application/vnd.openxmlformats-officedocument.presentationml.slide+xml" PartName="/ppt/slides/slide14.xml"/>
  <Override ContentType="application/vnd.openxmlformats-officedocument.presentationml.notesMaster+xml" PartName="/ppt/notesMasters/notesMaster1.xml"/>
  <Override ContentType="application/vnd.openxmlformats-officedocument.presentationml.presentation.main+xml" PartName="/ppt/presentation.xml"/>
  <Override ContentType="application/vnd.openxmlformats-officedocument.presentationml.presProps+xml" PartName="/ppt/presProps.xml"/>
  <Override ContentType="application/vnd.openxmlformats-officedocument.theme+xml" PartName="/ppt/theme/theme1.xml"/>
  <Override ContentType="application/vnd.openxmlformats-officedocument.theme+xml" PartName="/ppt/theme/theme2.xml"/>
</Types>
</file>

<file path=_rels/.rels><?xml version="1.0" encoding="UTF-8" standalone="yes"?><Relationships xmlns="http://schemas.openxmlformats.org/package/2006/relationships"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autoCompressPictures="0" embedTrueTypeFonts="1" strictFirstAndLastChars="0" saveSubsetFonts="1" showSpecialPlsOnTitleSld="0">
  <p:sldMasterIdLst>
    <p:sldMasterId id="2147483658" r:id="rId3"/>
  </p:sldMasterIdLst>
  <p:notesMasterIdLst>
    <p:notesMasterId r:id="rId4"/>
  </p:notesMasterIdLst>
  <p:sldIdLst>
    <p:sldId id="256" r:id="rId5"/>
    <p:sldId id="257" r:id="rId6"/>
    <p:sldId id="258" r:id="rId7"/>
    <p:sldId id="259" r:id="rId8"/>
    <p:sldId id="260" r:id="rId9"/>
    <p:sldId id="261" r:id="rId10"/>
    <p:sldId id="262" r:id="rId11"/>
    <p:sldId id="263" r:id="rId12"/>
    <p:sldId id="264" r:id="rId13"/>
    <p:sldId id="265" r:id="rId14"/>
    <p:sldId id="266" r:id="rId15"/>
    <p:sldId id="267" r:id="rId16"/>
    <p:sldId id="268" r:id="rId17"/>
    <p:sldId id="269" r:id="rId18"/>
    <p:sldId id="270" r:id="rId19"/>
    <p:sldId id="271" r:id="rId20"/>
    <p:sldId id="272" r:id="rId21"/>
    <p:sldId id="273" r:id="rId22"/>
    <p:sldId id="274" r:id="rId23"/>
    <p:sldId id="275" r:id="rId24"/>
    <p:sldId id="276" r:id="rId25"/>
    <p:sldId id="277" r:id="rId26"/>
    <p:sldId id="278" r:id="rId27"/>
    <p:sldId id="279" r:id="rId28"/>
    <p:sldId id="280" r:id="rId29"/>
    <p:sldId id="281" r:id="rId30"/>
    <p:sldId id="282" r:id="rId31"/>
    <p:sldId id="283" r:id="rId32"/>
    <p:sldId id="284" r:id="rId33"/>
  </p:sldIdLst>
  <p:sldSz cy="5143500" cx="9144000"/>
  <p:notesSz cx="6858000" cy="9144000"/>
  <p:embeddedFontLst>
    <p:embeddedFont>
      <p:font typeface="Raleway"/>
      <p:regular r:id="rId34"/>
      <p:bold r:id="rId35"/>
      <p:italic r:id="rId36"/>
      <p:boldItalic r:id="rId37"/>
    </p:embeddedFont>
    <p:embeddedFont>
      <p:font typeface="Raleway Thin"/>
      <p:bold r:id="rId38"/>
      <p:boldItalic r:id="rId39"/>
    </p:embeddedFont>
  </p:embeddedFontLst>
  <p:defaultText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/>
</file>

<file path=ppt/_rels/presentation.xml.rels><?xml version="1.0" encoding="UTF-8" standalone="yes"?><Relationships xmlns="http://schemas.openxmlformats.org/package/2006/relationships"><Relationship Id="rId20" Type="http://schemas.openxmlformats.org/officeDocument/2006/relationships/slide" Target="slides/slide16.xml"/><Relationship Id="rId22" Type="http://schemas.openxmlformats.org/officeDocument/2006/relationships/slide" Target="slides/slide18.xml"/><Relationship Id="rId21" Type="http://schemas.openxmlformats.org/officeDocument/2006/relationships/slide" Target="slides/slide17.xml"/><Relationship Id="rId24" Type="http://schemas.openxmlformats.org/officeDocument/2006/relationships/slide" Target="slides/slide20.xml"/><Relationship Id="rId23" Type="http://schemas.openxmlformats.org/officeDocument/2006/relationships/slide" Target="slides/slide19.xml"/><Relationship Id="rId1" Type="http://schemas.openxmlformats.org/officeDocument/2006/relationships/theme" Target="theme/theme2.xml"/><Relationship Id="rId2" Type="http://schemas.openxmlformats.org/officeDocument/2006/relationships/presProps" Target="presProps.xml"/><Relationship Id="rId3" Type="http://schemas.openxmlformats.org/officeDocument/2006/relationships/slideMaster" Target="slideMasters/slideMaster1.xml"/><Relationship Id="rId4" Type="http://schemas.openxmlformats.org/officeDocument/2006/relationships/notesMaster" Target="notesMasters/notesMaster1.xml"/><Relationship Id="rId9" Type="http://schemas.openxmlformats.org/officeDocument/2006/relationships/slide" Target="slides/slide5.xml"/><Relationship Id="rId26" Type="http://schemas.openxmlformats.org/officeDocument/2006/relationships/slide" Target="slides/slide22.xml"/><Relationship Id="rId25" Type="http://schemas.openxmlformats.org/officeDocument/2006/relationships/slide" Target="slides/slide21.xml"/><Relationship Id="rId28" Type="http://schemas.openxmlformats.org/officeDocument/2006/relationships/slide" Target="slides/slide24.xml"/><Relationship Id="rId27" Type="http://schemas.openxmlformats.org/officeDocument/2006/relationships/slide" Target="slides/slide23.xml"/><Relationship Id="rId5" Type="http://schemas.openxmlformats.org/officeDocument/2006/relationships/slide" Target="slides/slide1.xml"/><Relationship Id="rId6" Type="http://schemas.openxmlformats.org/officeDocument/2006/relationships/slide" Target="slides/slide2.xml"/><Relationship Id="rId29" Type="http://schemas.openxmlformats.org/officeDocument/2006/relationships/slide" Target="slides/slide25.xml"/><Relationship Id="rId7" Type="http://schemas.openxmlformats.org/officeDocument/2006/relationships/slide" Target="slides/slide3.xml"/><Relationship Id="rId8" Type="http://schemas.openxmlformats.org/officeDocument/2006/relationships/slide" Target="slides/slide4.xml"/><Relationship Id="rId31" Type="http://schemas.openxmlformats.org/officeDocument/2006/relationships/slide" Target="slides/slide27.xml"/><Relationship Id="rId30" Type="http://schemas.openxmlformats.org/officeDocument/2006/relationships/slide" Target="slides/slide26.xml"/><Relationship Id="rId11" Type="http://schemas.openxmlformats.org/officeDocument/2006/relationships/slide" Target="slides/slide7.xml"/><Relationship Id="rId33" Type="http://schemas.openxmlformats.org/officeDocument/2006/relationships/slide" Target="slides/slide29.xml"/><Relationship Id="rId10" Type="http://schemas.openxmlformats.org/officeDocument/2006/relationships/slide" Target="slides/slide6.xml"/><Relationship Id="rId32" Type="http://schemas.openxmlformats.org/officeDocument/2006/relationships/slide" Target="slides/slide28.xml"/><Relationship Id="rId13" Type="http://schemas.openxmlformats.org/officeDocument/2006/relationships/slide" Target="slides/slide9.xml"/><Relationship Id="rId35" Type="http://schemas.openxmlformats.org/officeDocument/2006/relationships/font" Target="fonts/Raleway-bold.fntdata"/><Relationship Id="rId12" Type="http://schemas.openxmlformats.org/officeDocument/2006/relationships/slide" Target="slides/slide8.xml"/><Relationship Id="rId34" Type="http://schemas.openxmlformats.org/officeDocument/2006/relationships/font" Target="fonts/Raleway-regular.fntdata"/><Relationship Id="rId15" Type="http://schemas.openxmlformats.org/officeDocument/2006/relationships/slide" Target="slides/slide11.xml"/><Relationship Id="rId37" Type="http://schemas.openxmlformats.org/officeDocument/2006/relationships/font" Target="fonts/Raleway-boldItalic.fntdata"/><Relationship Id="rId14" Type="http://schemas.openxmlformats.org/officeDocument/2006/relationships/slide" Target="slides/slide10.xml"/><Relationship Id="rId36" Type="http://schemas.openxmlformats.org/officeDocument/2006/relationships/font" Target="fonts/Raleway-italic.fntdata"/><Relationship Id="rId17" Type="http://schemas.openxmlformats.org/officeDocument/2006/relationships/slide" Target="slides/slide13.xml"/><Relationship Id="rId39" Type="http://schemas.openxmlformats.org/officeDocument/2006/relationships/font" Target="fonts/RalewayThin-boldItalic.fntdata"/><Relationship Id="rId16" Type="http://schemas.openxmlformats.org/officeDocument/2006/relationships/slide" Target="slides/slide12.xml"/><Relationship Id="rId38" Type="http://schemas.openxmlformats.org/officeDocument/2006/relationships/font" Target="fonts/RalewayThin-bold.fntdata"/><Relationship Id="rId19" Type="http://schemas.openxmlformats.org/officeDocument/2006/relationships/slide" Target="slides/slide15.xml"/><Relationship Id="rId18" Type="http://schemas.openxmlformats.org/officeDocument/2006/relationships/slide" Target="slides/slide14.xml"/></Relationships>
</file>

<file path=ppt/notesMasters/_rels/notesMaster1.xml.rels><?xml version="1.0" encoding="UTF-8" standalone="yes"?><Relationships xmlns="http://schemas.openxmlformats.org/package/2006/relationships"><Relationship Id="rId1" Type="http://schemas.openxmlformats.org/officeDocument/2006/relationships/theme" Target="../theme/theme1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/>
          <p:nvPr>
            <p:ph idx="2" type="sldImg"/>
          </p:nvPr>
        </p:nvSpPr>
        <p:spPr>
          <a:xfrm>
            <a:off x="381175" y="685800"/>
            <a:ext cx="60963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4" name="Google Shape;4;n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indent="-317500" lvl="0" marL="457200"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100"/>
            </a:lvl1pPr>
            <a:lvl2pPr indent="-317500" lvl="1" marL="914400">
              <a:spcBef>
                <a:spcPts val="0"/>
              </a:spcBef>
              <a:spcAft>
                <a:spcPts val="0"/>
              </a:spcAft>
              <a:buSzPts val="1400"/>
              <a:buChar char="○"/>
              <a:defRPr sz="1100"/>
            </a:lvl2pPr>
            <a:lvl3pPr indent="-317500" lvl="2" marL="1371600">
              <a:spcBef>
                <a:spcPts val="0"/>
              </a:spcBef>
              <a:spcAft>
                <a:spcPts val="0"/>
              </a:spcAft>
              <a:buSzPts val="1400"/>
              <a:buChar char="■"/>
              <a:defRPr sz="1100"/>
            </a:lvl3pPr>
            <a:lvl4pPr indent="-317500" lvl="3" marL="1828800"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100"/>
            </a:lvl4pPr>
            <a:lvl5pPr indent="-317500" lvl="4" marL="2286000">
              <a:spcBef>
                <a:spcPts val="0"/>
              </a:spcBef>
              <a:spcAft>
                <a:spcPts val="0"/>
              </a:spcAft>
              <a:buSzPts val="1400"/>
              <a:buChar char="○"/>
              <a:defRPr sz="1100"/>
            </a:lvl5pPr>
            <a:lvl6pPr indent="-317500" lvl="5" marL="2743200">
              <a:spcBef>
                <a:spcPts val="0"/>
              </a:spcBef>
              <a:spcAft>
                <a:spcPts val="0"/>
              </a:spcAft>
              <a:buSzPts val="1400"/>
              <a:buChar char="■"/>
              <a:defRPr sz="1100"/>
            </a:lvl6pPr>
            <a:lvl7pPr indent="-317500" lvl="6" marL="3200400"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100"/>
            </a:lvl7pPr>
            <a:lvl8pPr indent="-317500" lvl="7" marL="3657600">
              <a:spcBef>
                <a:spcPts val="0"/>
              </a:spcBef>
              <a:spcAft>
                <a:spcPts val="0"/>
              </a:spcAft>
              <a:buSzPts val="1400"/>
              <a:buChar char="○"/>
              <a:defRPr sz="1100"/>
            </a:lvl8pPr>
            <a:lvl9pPr indent="-317500" lvl="8" marL="4114800">
              <a:spcBef>
                <a:spcPts val="0"/>
              </a:spcBef>
              <a:spcAft>
                <a:spcPts val="0"/>
              </a:spcAft>
              <a:buSzPts val="1400"/>
              <a:buChar char="■"/>
              <a:defRPr sz="1100"/>
            </a:lvl9pPr>
          </a:lstStyle>
          <a:p/>
        </p:txBody>
      </p:sp>
    </p:spTree>
  </p:cSld>
  <p:clrMap accent1="accent1" accent2="accent2" accent3="accent3" accent4="accent4" accent5="accent5" accent6="accent6" bg1="lt1" bg2="dk2" tx1="dk1" tx2="lt2" folHlink="folHlink" hlink="hlink"/>
  <p:notes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notesSlides/_rels/notesSlide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0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2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3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4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5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6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7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8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9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53" name="Shape 5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4" name="Google Shape;54;g35f391192_00:notes"/>
          <p:cNvSpPr/>
          <p:nvPr>
            <p:ph idx="2" type="sldImg"/>
          </p:nvPr>
        </p:nvSpPr>
        <p:spPr>
          <a:xfrm>
            <a:off x="381175" y="685800"/>
            <a:ext cx="60963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55" name="Google Shape;55;g35f391192_00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58" name="Shape 5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9" name="Google Shape;59;g35f391192_04:notes"/>
          <p:cNvSpPr/>
          <p:nvPr>
            <p:ph idx="2" type="sldImg"/>
          </p:nvPr>
        </p:nvSpPr>
        <p:spPr>
          <a:xfrm>
            <a:off x="381175" y="685800"/>
            <a:ext cx="60963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60" name="Google Shape;60;g35f391192_04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66" name="Shape 6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7" name="Google Shape;67;g35f391192_029:notes"/>
          <p:cNvSpPr/>
          <p:nvPr>
            <p:ph idx="2" type="sldImg"/>
          </p:nvPr>
        </p:nvSpPr>
        <p:spPr>
          <a:xfrm>
            <a:off x="381175" y="685800"/>
            <a:ext cx="60963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68" name="Google Shape;68;g35f391192_029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73" name="Shape 7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4" name="Google Shape;74;g35f391192_09:notes"/>
          <p:cNvSpPr/>
          <p:nvPr>
            <p:ph idx="2" type="sldImg"/>
          </p:nvPr>
        </p:nvSpPr>
        <p:spPr>
          <a:xfrm>
            <a:off x="381175" y="685800"/>
            <a:ext cx="60963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75" name="Google Shape;75;g35f391192_09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79" name="Shape 7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0" name="Google Shape;80;g419338b876_0_2:notes"/>
          <p:cNvSpPr/>
          <p:nvPr>
            <p:ph idx="2" type="sldImg"/>
          </p:nvPr>
        </p:nvSpPr>
        <p:spPr>
          <a:xfrm>
            <a:off x="381175" y="685800"/>
            <a:ext cx="60963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81" name="Google Shape;81;g419338b876_0_2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86" name="Shape 8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7" name="Google Shape;87;g419338b876_0_8:notes"/>
          <p:cNvSpPr/>
          <p:nvPr>
            <p:ph idx="2" type="sldImg"/>
          </p:nvPr>
        </p:nvSpPr>
        <p:spPr>
          <a:xfrm>
            <a:off x="381175" y="685800"/>
            <a:ext cx="60963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88" name="Google Shape;88;g419338b876_0_8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92" name="Shape 9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3" name="Google Shape;93;g419338b876_0_14:notes"/>
          <p:cNvSpPr/>
          <p:nvPr>
            <p:ph idx="2" type="sldImg"/>
          </p:nvPr>
        </p:nvSpPr>
        <p:spPr>
          <a:xfrm>
            <a:off x="381175" y="685800"/>
            <a:ext cx="60963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94" name="Google Shape;94;g419338b876_0_14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99" name="Shape 9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0" name="Google Shape;100;g419338b876_0_20:notes"/>
          <p:cNvSpPr/>
          <p:nvPr>
            <p:ph idx="2" type="sldImg"/>
          </p:nvPr>
        </p:nvSpPr>
        <p:spPr>
          <a:xfrm>
            <a:off x="381175" y="685800"/>
            <a:ext cx="60963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01" name="Google Shape;101;g419338b876_0_20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05" name="Shape 10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6" name="Google Shape;106;g5dcaaa8640_0_87:notes"/>
          <p:cNvSpPr/>
          <p:nvPr>
            <p:ph idx="2" type="sldImg"/>
          </p:nvPr>
        </p:nvSpPr>
        <p:spPr>
          <a:xfrm>
            <a:off x="381175" y="685800"/>
            <a:ext cx="60963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07" name="Google Shape;107;g5dcaaa8640_0_87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13" name="Shape 11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4" name="Google Shape;114;g419338b876_4_8:notes"/>
          <p:cNvSpPr/>
          <p:nvPr>
            <p:ph idx="2" type="sldImg"/>
          </p:nvPr>
        </p:nvSpPr>
        <p:spPr>
          <a:xfrm>
            <a:off x="381175" y="685800"/>
            <a:ext cx="60963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15" name="Google Shape;115;g419338b876_4_8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21" name="Shape 12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2" name="Google Shape;122;g35ed75ccf_015:notes"/>
          <p:cNvSpPr/>
          <p:nvPr>
            <p:ph idx="2" type="sldImg"/>
          </p:nvPr>
        </p:nvSpPr>
        <p:spPr>
          <a:xfrm>
            <a:off x="381175" y="685800"/>
            <a:ext cx="60963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23" name="Google Shape;123;g35ed75ccf_015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31" name="Shape 13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2" name="Google Shape;132;g419338b876_4_42:notes"/>
          <p:cNvSpPr/>
          <p:nvPr>
            <p:ph idx="2" type="sldImg"/>
          </p:nvPr>
        </p:nvSpPr>
        <p:spPr>
          <a:xfrm>
            <a:off x="381175" y="685800"/>
            <a:ext cx="60963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33" name="Google Shape;133;g419338b876_4_42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37" name="Shape 13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8" name="Google Shape;138;g419338b876_4_48:notes"/>
          <p:cNvSpPr/>
          <p:nvPr>
            <p:ph idx="2" type="sldImg"/>
          </p:nvPr>
        </p:nvSpPr>
        <p:spPr>
          <a:xfrm>
            <a:off x="381175" y="685800"/>
            <a:ext cx="60963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39" name="Google Shape;139;g419338b876_4_48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43" name="Shape 14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4" name="Google Shape;144;g419338b876_4_54:notes"/>
          <p:cNvSpPr/>
          <p:nvPr>
            <p:ph idx="2" type="sldImg"/>
          </p:nvPr>
        </p:nvSpPr>
        <p:spPr>
          <a:xfrm>
            <a:off x="381175" y="685800"/>
            <a:ext cx="60963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45" name="Google Shape;145;g419338b876_4_54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49" name="Shape 14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0" name="Google Shape;150;g419338b876_4_72:notes"/>
          <p:cNvSpPr/>
          <p:nvPr>
            <p:ph idx="2" type="sldImg"/>
          </p:nvPr>
        </p:nvSpPr>
        <p:spPr>
          <a:xfrm>
            <a:off x="381175" y="685800"/>
            <a:ext cx="60963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51" name="Google Shape;151;g419338b876_4_72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55" name="Shape 15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6" name="Google Shape;156;g419338b876_4_61:notes"/>
          <p:cNvSpPr/>
          <p:nvPr>
            <p:ph idx="2" type="sldImg"/>
          </p:nvPr>
        </p:nvSpPr>
        <p:spPr>
          <a:xfrm>
            <a:off x="381175" y="685800"/>
            <a:ext cx="60963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57" name="Google Shape;157;g419338b876_4_61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61" name="Shape 16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2" name="Google Shape;162;gcda6c639cb_0_0:notes"/>
          <p:cNvSpPr/>
          <p:nvPr>
            <p:ph idx="2" type="sldImg"/>
          </p:nvPr>
        </p:nvSpPr>
        <p:spPr>
          <a:xfrm>
            <a:off x="381175" y="685800"/>
            <a:ext cx="60963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63" name="Google Shape;163;gcda6c639cb_0_0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68" name="Shape 16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9" name="Google Shape;169;gcda6c639cb_0_6:notes"/>
          <p:cNvSpPr/>
          <p:nvPr>
            <p:ph idx="2" type="sldImg"/>
          </p:nvPr>
        </p:nvSpPr>
        <p:spPr>
          <a:xfrm>
            <a:off x="381175" y="685800"/>
            <a:ext cx="60963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70" name="Google Shape;170;gcda6c639cb_0_6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76" name="Shape 17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7" name="Google Shape;177;gcda6c639cb_0_13:notes"/>
          <p:cNvSpPr/>
          <p:nvPr>
            <p:ph idx="2" type="sldImg"/>
          </p:nvPr>
        </p:nvSpPr>
        <p:spPr>
          <a:xfrm>
            <a:off x="381175" y="685800"/>
            <a:ext cx="60963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78" name="Google Shape;178;gcda6c639cb_0_13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82" name="Shape 18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3" name="Google Shape;183;gcda6c639cb_0_18:notes"/>
          <p:cNvSpPr/>
          <p:nvPr>
            <p:ph idx="2" type="sldImg"/>
          </p:nvPr>
        </p:nvSpPr>
        <p:spPr>
          <a:xfrm>
            <a:off x="381175" y="685800"/>
            <a:ext cx="60963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84" name="Google Shape;184;gcda6c639cb_0_18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90" name="Shape 19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1" name="Google Shape;191;gcda6c639cb_0_25:notes"/>
          <p:cNvSpPr/>
          <p:nvPr>
            <p:ph idx="2" type="sldImg"/>
          </p:nvPr>
        </p:nvSpPr>
        <p:spPr>
          <a:xfrm>
            <a:off x="381175" y="685800"/>
            <a:ext cx="60963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92" name="Google Shape;192;gcda6c639cb_0_25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97" name="Shape 19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8" name="Google Shape;198;gcda6c639cb_0_57:notes"/>
          <p:cNvSpPr/>
          <p:nvPr>
            <p:ph idx="2" type="sldImg"/>
          </p:nvPr>
        </p:nvSpPr>
        <p:spPr>
          <a:xfrm>
            <a:off x="381175" y="685800"/>
            <a:ext cx="60963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99" name="Google Shape;199;gcda6c639cb_0_57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23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04" name="Shape 20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5" name="Google Shape;205;gcda6c639cb_0_63:notes"/>
          <p:cNvSpPr/>
          <p:nvPr>
            <p:ph idx="2" type="sldImg"/>
          </p:nvPr>
        </p:nvSpPr>
        <p:spPr>
          <a:xfrm>
            <a:off x="381175" y="685800"/>
            <a:ext cx="60963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06" name="Google Shape;206;gcda6c639cb_0_63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24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10" name="Shape 21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1" name="Google Shape;211;gcda6c639cb_0_73:notes"/>
          <p:cNvSpPr/>
          <p:nvPr>
            <p:ph idx="2" type="sldImg"/>
          </p:nvPr>
        </p:nvSpPr>
        <p:spPr>
          <a:xfrm>
            <a:off x="381175" y="685800"/>
            <a:ext cx="60963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12" name="Google Shape;212;gcda6c639cb_0_73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25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16" name="Shape 21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7" name="Google Shape;217;gcda6c639cb_0_78:notes"/>
          <p:cNvSpPr/>
          <p:nvPr>
            <p:ph idx="2" type="sldImg"/>
          </p:nvPr>
        </p:nvSpPr>
        <p:spPr>
          <a:xfrm>
            <a:off x="381175" y="685800"/>
            <a:ext cx="60963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18" name="Google Shape;218;gcda6c639cb_0_78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26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21" name="Shape 22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2" name="Google Shape;222;gcda6c639cb_0_82:notes"/>
          <p:cNvSpPr/>
          <p:nvPr>
            <p:ph idx="2" type="sldImg"/>
          </p:nvPr>
        </p:nvSpPr>
        <p:spPr>
          <a:xfrm>
            <a:off x="381175" y="685800"/>
            <a:ext cx="60963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23" name="Google Shape;223;gcda6c639cb_0_82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27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29" name="Shape 22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0" name="Google Shape;230;gcda6c639cb_0_89:notes"/>
          <p:cNvSpPr/>
          <p:nvPr>
            <p:ph idx="2" type="sldImg"/>
          </p:nvPr>
        </p:nvSpPr>
        <p:spPr>
          <a:xfrm>
            <a:off x="381175" y="685800"/>
            <a:ext cx="60963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31" name="Google Shape;231;gcda6c639cb_0_89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28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37" name="Shape 23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8" name="Google Shape;238;gcda6c639cb_0_121:notes"/>
          <p:cNvSpPr/>
          <p:nvPr>
            <p:ph idx="2" type="sldImg"/>
          </p:nvPr>
        </p:nvSpPr>
        <p:spPr>
          <a:xfrm>
            <a:off x="381175" y="685800"/>
            <a:ext cx="60963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39" name="Google Shape;239;gcda6c639cb_0_121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29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45" name="Shape 24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6" name="Google Shape;246;gcda6c639cb_0_128:notes"/>
          <p:cNvSpPr/>
          <p:nvPr>
            <p:ph idx="2" type="sldImg"/>
          </p:nvPr>
        </p:nvSpPr>
        <p:spPr>
          <a:xfrm>
            <a:off x="381175" y="685800"/>
            <a:ext cx="60963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47" name="Google Shape;247;gcda6c639cb_0_128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slideLayouts/_rels/slideLayout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" type="title">
  <p:cSld name="TITLE">
    <p:bg>
      <p:bgPr>
        <a:solidFill>
          <a:srgbClr val="FFB600"/>
        </a:solidFill>
      </p:bgPr>
    </p:bg>
    <p:spTree>
      <p:nvGrpSpPr>
        <p:cNvPr id="9" name="Shape 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Google Shape;10;p2"/>
          <p:cNvSpPr/>
          <p:nvPr/>
        </p:nvSpPr>
        <p:spPr>
          <a:xfrm>
            <a:off x="390735" y="379877"/>
            <a:ext cx="8362529" cy="4383746"/>
          </a:xfrm>
          <a:custGeom>
            <a:rect b="b" l="l" r="r" t="t"/>
            <a:pathLst>
              <a:path extrusionOk="0" fill="none" h="149667" w="285508">
                <a:moveTo>
                  <a:pt x="252882" y="0"/>
                </a:moveTo>
                <a:lnTo>
                  <a:pt x="13220" y="0"/>
                </a:lnTo>
                <a:lnTo>
                  <a:pt x="13220" y="0"/>
                </a:lnTo>
                <a:lnTo>
                  <a:pt x="11826" y="61"/>
                </a:lnTo>
                <a:lnTo>
                  <a:pt x="10552" y="243"/>
                </a:lnTo>
                <a:lnTo>
                  <a:pt x="9279" y="607"/>
                </a:lnTo>
                <a:lnTo>
                  <a:pt x="8066" y="1031"/>
                </a:lnTo>
                <a:lnTo>
                  <a:pt x="6914" y="1577"/>
                </a:lnTo>
                <a:lnTo>
                  <a:pt x="5822" y="2244"/>
                </a:lnTo>
                <a:lnTo>
                  <a:pt x="4791" y="3032"/>
                </a:lnTo>
                <a:lnTo>
                  <a:pt x="3881" y="3881"/>
                </a:lnTo>
                <a:lnTo>
                  <a:pt x="3032" y="4791"/>
                </a:lnTo>
                <a:lnTo>
                  <a:pt x="2244" y="5822"/>
                </a:lnTo>
                <a:lnTo>
                  <a:pt x="1577" y="6914"/>
                </a:lnTo>
                <a:lnTo>
                  <a:pt x="1031" y="8066"/>
                </a:lnTo>
                <a:lnTo>
                  <a:pt x="607" y="9279"/>
                </a:lnTo>
                <a:lnTo>
                  <a:pt x="243" y="10552"/>
                </a:lnTo>
                <a:lnTo>
                  <a:pt x="61" y="11826"/>
                </a:lnTo>
                <a:lnTo>
                  <a:pt x="0" y="13220"/>
                </a:lnTo>
                <a:lnTo>
                  <a:pt x="0" y="136447"/>
                </a:lnTo>
                <a:lnTo>
                  <a:pt x="0" y="136447"/>
                </a:lnTo>
                <a:lnTo>
                  <a:pt x="61" y="137841"/>
                </a:lnTo>
                <a:lnTo>
                  <a:pt x="243" y="139115"/>
                </a:lnTo>
                <a:lnTo>
                  <a:pt x="607" y="140388"/>
                </a:lnTo>
                <a:lnTo>
                  <a:pt x="1031" y="141601"/>
                </a:lnTo>
                <a:lnTo>
                  <a:pt x="1577" y="142753"/>
                </a:lnTo>
                <a:lnTo>
                  <a:pt x="2244" y="143845"/>
                </a:lnTo>
                <a:lnTo>
                  <a:pt x="3032" y="144876"/>
                </a:lnTo>
                <a:lnTo>
                  <a:pt x="3881" y="145786"/>
                </a:lnTo>
                <a:lnTo>
                  <a:pt x="4791" y="146635"/>
                </a:lnTo>
                <a:lnTo>
                  <a:pt x="5822" y="147423"/>
                </a:lnTo>
                <a:lnTo>
                  <a:pt x="6914" y="148090"/>
                </a:lnTo>
                <a:lnTo>
                  <a:pt x="8066" y="148636"/>
                </a:lnTo>
                <a:lnTo>
                  <a:pt x="9279" y="149060"/>
                </a:lnTo>
                <a:lnTo>
                  <a:pt x="10552" y="149424"/>
                </a:lnTo>
                <a:lnTo>
                  <a:pt x="11826" y="149606"/>
                </a:lnTo>
                <a:lnTo>
                  <a:pt x="13220" y="149667"/>
                </a:lnTo>
                <a:lnTo>
                  <a:pt x="272288" y="149667"/>
                </a:lnTo>
                <a:lnTo>
                  <a:pt x="272288" y="149667"/>
                </a:lnTo>
                <a:lnTo>
                  <a:pt x="273682" y="149606"/>
                </a:lnTo>
                <a:lnTo>
                  <a:pt x="274956" y="149424"/>
                </a:lnTo>
                <a:lnTo>
                  <a:pt x="276229" y="149060"/>
                </a:lnTo>
                <a:lnTo>
                  <a:pt x="277442" y="148636"/>
                </a:lnTo>
                <a:lnTo>
                  <a:pt x="278594" y="148090"/>
                </a:lnTo>
                <a:lnTo>
                  <a:pt x="279686" y="147423"/>
                </a:lnTo>
                <a:lnTo>
                  <a:pt x="280717" y="146635"/>
                </a:lnTo>
                <a:lnTo>
                  <a:pt x="281627" y="145786"/>
                </a:lnTo>
                <a:lnTo>
                  <a:pt x="282476" y="144876"/>
                </a:lnTo>
                <a:lnTo>
                  <a:pt x="283264" y="143845"/>
                </a:lnTo>
                <a:lnTo>
                  <a:pt x="283931" y="142753"/>
                </a:lnTo>
                <a:lnTo>
                  <a:pt x="284477" y="141601"/>
                </a:lnTo>
                <a:lnTo>
                  <a:pt x="284901" y="140388"/>
                </a:lnTo>
                <a:lnTo>
                  <a:pt x="285265" y="139115"/>
                </a:lnTo>
                <a:lnTo>
                  <a:pt x="285447" y="137841"/>
                </a:lnTo>
                <a:lnTo>
                  <a:pt x="285508" y="136447"/>
                </a:lnTo>
                <a:lnTo>
                  <a:pt x="285508" y="32626"/>
                </a:lnTo>
              </a:path>
            </a:pathLst>
          </a:custGeom>
          <a:noFill/>
          <a:ln cap="flat" cmpd="sng" w="19050">
            <a:solidFill>
              <a:srgbClr val="FFFFFF"/>
            </a:solidFill>
            <a:prstDash val="dot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1" name="Google Shape;11;p2"/>
          <p:cNvSpPr txBox="1"/>
          <p:nvPr>
            <p:ph type="ctrTitle"/>
          </p:nvPr>
        </p:nvSpPr>
        <p:spPr>
          <a:xfrm>
            <a:off x="685800" y="3287213"/>
            <a:ext cx="7772400" cy="11598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6000"/>
              <a:buNone/>
              <a:defRPr sz="6000">
                <a:solidFill>
                  <a:srgbClr val="FFFFFF"/>
                </a:solidFill>
              </a:defRPr>
            </a:lvl1pPr>
            <a:lvl2pPr lvl="1"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6000"/>
              <a:buNone/>
              <a:defRPr sz="6000">
                <a:solidFill>
                  <a:srgbClr val="FFFFFF"/>
                </a:solidFill>
              </a:defRPr>
            </a:lvl2pPr>
            <a:lvl3pPr lvl="2"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6000"/>
              <a:buNone/>
              <a:defRPr sz="6000">
                <a:solidFill>
                  <a:srgbClr val="FFFFFF"/>
                </a:solidFill>
              </a:defRPr>
            </a:lvl3pPr>
            <a:lvl4pPr lvl="3"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6000"/>
              <a:buNone/>
              <a:defRPr sz="6000">
                <a:solidFill>
                  <a:srgbClr val="FFFFFF"/>
                </a:solidFill>
              </a:defRPr>
            </a:lvl4pPr>
            <a:lvl5pPr lvl="4"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6000"/>
              <a:buNone/>
              <a:defRPr sz="6000">
                <a:solidFill>
                  <a:srgbClr val="FFFFFF"/>
                </a:solidFill>
              </a:defRPr>
            </a:lvl5pPr>
            <a:lvl6pPr lvl="5"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6000"/>
              <a:buNone/>
              <a:defRPr sz="6000">
                <a:solidFill>
                  <a:srgbClr val="FFFFFF"/>
                </a:solidFill>
              </a:defRPr>
            </a:lvl6pPr>
            <a:lvl7pPr lvl="6"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6000"/>
              <a:buNone/>
              <a:defRPr sz="6000">
                <a:solidFill>
                  <a:srgbClr val="FFFFFF"/>
                </a:solidFill>
              </a:defRPr>
            </a:lvl7pPr>
            <a:lvl8pPr lvl="7"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6000"/>
              <a:buNone/>
              <a:defRPr sz="6000">
                <a:solidFill>
                  <a:srgbClr val="FFFFFF"/>
                </a:solidFill>
              </a:defRPr>
            </a:lvl8pPr>
            <a:lvl9pPr lvl="8"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6000"/>
              <a:buNone/>
              <a:defRPr sz="6000">
                <a:solidFill>
                  <a:srgbClr val="FFFFFF"/>
                </a:solidFill>
              </a:defRPr>
            </a:lvl9pPr>
          </a:lstStyle>
          <a:p/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Subtitle">
  <p:cSld name="TITLE_1">
    <p:bg>
      <p:bgPr>
        <a:solidFill>
          <a:srgbClr val="FFB600"/>
        </a:solidFill>
      </p:bgPr>
    </p:bg>
    <p:spTree>
      <p:nvGrpSpPr>
        <p:cNvPr id="12" name="Shape 1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Google Shape;13;p3"/>
          <p:cNvSpPr/>
          <p:nvPr/>
        </p:nvSpPr>
        <p:spPr>
          <a:xfrm>
            <a:off x="390735" y="379877"/>
            <a:ext cx="8362529" cy="4383746"/>
          </a:xfrm>
          <a:custGeom>
            <a:rect b="b" l="l" r="r" t="t"/>
            <a:pathLst>
              <a:path extrusionOk="0" fill="none" h="149667" w="285508">
                <a:moveTo>
                  <a:pt x="252882" y="0"/>
                </a:moveTo>
                <a:lnTo>
                  <a:pt x="13220" y="0"/>
                </a:lnTo>
                <a:lnTo>
                  <a:pt x="13220" y="0"/>
                </a:lnTo>
                <a:lnTo>
                  <a:pt x="11826" y="61"/>
                </a:lnTo>
                <a:lnTo>
                  <a:pt x="10552" y="243"/>
                </a:lnTo>
                <a:lnTo>
                  <a:pt x="9279" y="607"/>
                </a:lnTo>
                <a:lnTo>
                  <a:pt x="8066" y="1031"/>
                </a:lnTo>
                <a:lnTo>
                  <a:pt x="6914" y="1577"/>
                </a:lnTo>
                <a:lnTo>
                  <a:pt x="5822" y="2244"/>
                </a:lnTo>
                <a:lnTo>
                  <a:pt x="4791" y="3032"/>
                </a:lnTo>
                <a:lnTo>
                  <a:pt x="3881" y="3881"/>
                </a:lnTo>
                <a:lnTo>
                  <a:pt x="3032" y="4791"/>
                </a:lnTo>
                <a:lnTo>
                  <a:pt x="2244" y="5822"/>
                </a:lnTo>
                <a:lnTo>
                  <a:pt x="1577" y="6914"/>
                </a:lnTo>
                <a:lnTo>
                  <a:pt x="1031" y="8066"/>
                </a:lnTo>
                <a:lnTo>
                  <a:pt x="607" y="9279"/>
                </a:lnTo>
                <a:lnTo>
                  <a:pt x="243" y="10552"/>
                </a:lnTo>
                <a:lnTo>
                  <a:pt x="61" y="11826"/>
                </a:lnTo>
                <a:lnTo>
                  <a:pt x="0" y="13220"/>
                </a:lnTo>
                <a:lnTo>
                  <a:pt x="0" y="136447"/>
                </a:lnTo>
                <a:lnTo>
                  <a:pt x="0" y="136447"/>
                </a:lnTo>
                <a:lnTo>
                  <a:pt x="61" y="137841"/>
                </a:lnTo>
                <a:lnTo>
                  <a:pt x="243" y="139115"/>
                </a:lnTo>
                <a:lnTo>
                  <a:pt x="607" y="140388"/>
                </a:lnTo>
                <a:lnTo>
                  <a:pt x="1031" y="141601"/>
                </a:lnTo>
                <a:lnTo>
                  <a:pt x="1577" y="142753"/>
                </a:lnTo>
                <a:lnTo>
                  <a:pt x="2244" y="143845"/>
                </a:lnTo>
                <a:lnTo>
                  <a:pt x="3032" y="144876"/>
                </a:lnTo>
                <a:lnTo>
                  <a:pt x="3881" y="145786"/>
                </a:lnTo>
                <a:lnTo>
                  <a:pt x="4791" y="146635"/>
                </a:lnTo>
                <a:lnTo>
                  <a:pt x="5822" y="147423"/>
                </a:lnTo>
                <a:lnTo>
                  <a:pt x="6914" y="148090"/>
                </a:lnTo>
                <a:lnTo>
                  <a:pt x="8066" y="148636"/>
                </a:lnTo>
                <a:lnTo>
                  <a:pt x="9279" y="149060"/>
                </a:lnTo>
                <a:lnTo>
                  <a:pt x="10552" y="149424"/>
                </a:lnTo>
                <a:lnTo>
                  <a:pt x="11826" y="149606"/>
                </a:lnTo>
                <a:lnTo>
                  <a:pt x="13220" y="149667"/>
                </a:lnTo>
                <a:lnTo>
                  <a:pt x="272288" y="149667"/>
                </a:lnTo>
                <a:lnTo>
                  <a:pt x="272288" y="149667"/>
                </a:lnTo>
                <a:lnTo>
                  <a:pt x="273682" y="149606"/>
                </a:lnTo>
                <a:lnTo>
                  <a:pt x="274956" y="149424"/>
                </a:lnTo>
                <a:lnTo>
                  <a:pt x="276229" y="149060"/>
                </a:lnTo>
                <a:lnTo>
                  <a:pt x="277442" y="148636"/>
                </a:lnTo>
                <a:lnTo>
                  <a:pt x="278594" y="148090"/>
                </a:lnTo>
                <a:lnTo>
                  <a:pt x="279686" y="147423"/>
                </a:lnTo>
                <a:lnTo>
                  <a:pt x="280717" y="146635"/>
                </a:lnTo>
                <a:lnTo>
                  <a:pt x="281627" y="145786"/>
                </a:lnTo>
                <a:lnTo>
                  <a:pt x="282476" y="144876"/>
                </a:lnTo>
                <a:lnTo>
                  <a:pt x="283264" y="143845"/>
                </a:lnTo>
                <a:lnTo>
                  <a:pt x="283931" y="142753"/>
                </a:lnTo>
                <a:lnTo>
                  <a:pt x="284477" y="141601"/>
                </a:lnTo>
                <a:lnTo>
                  <a:pt x="284901" y="140388"/>
                </a:lnTo>
                <a:lnTo>
                  <a:pt x="285265" y="139115"/>
                </a:lnTo>
                <a:lnTo>
                  <a:pt x="285447" y="137841"/>
                </a:lnTo>
                <a:lnTo>
                  <a:pt x="285508" y="136447"/>
                </a:lnTo>
                <a:lnTo>
                  <a:pt x="285508" y="32626"/>
                </a:lnTo>
              </a:path>
            </a:pathLst>
          </a:custGeom>
          <a:noFill/>
          <a:ln cap="flat" cmpd="sng" w="19050">
            <a:solidFill>
              <a:srgbClr val="434343"/>
            </a:solidFill>
            <a:prstDash val="dot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4" name="Google Shape;14;p3"/>
          <p:cNvSpPr txBox="1"/>
          <p:nvPr>
            <p:ph type="ctrTitle"/>
          </p:nvPr>
        </p:nvSpPr>
        <p:spPr>
          <a:xfrm>
            <a:off x="685800" y="2726342"/>
            <a:ext cx="7772400" cy="11598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1pPr>
            <a:lvl2pPr lvl="1" rtl="0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2pPr>
            <a:lvl3pPr lvl="2" rtl="0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3pPr>
            <a:lvl4pPr lvl="3" rtl="0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4pPr>
            <a:lvl5pPr lvl="4" rtl="0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5pPr>
            <a:lvl6pPr lvl="5" rtl="0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6pPr>
            <a:lvl7pPr lvl="6" rtl="0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7pPr>
            <a:lvl8pPr lvl="7" rtl="0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8pPr>
            <a:lvl9pPr lvl="8" rtl="0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9pPr>
          </a:lstStyle>
          <a:p/>
        </p:txBody>
      </p:sp>
      <p:sp>
        <p:nvSpPr>
          <p:cNvPr id="15" name="Google Shape;15;p3"/>
          <p:cNvSpPr txBox="1"/>
          <p:nvPr>
            <p:ph idx="1" type="subTitle"/>
          </p:nvPr>
        </p:nvSpPr>
        <p:spPr>
          <a:xfrm>
            <a:off x="685800" y="3830653"/>
            <a:ext cx="7772400" cy="78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800"/>
              <a:buNone/>
              <a:defRPr>
                <a:solidFill>
                  <a:srgbClr val="FFFFFF"/>
                </a:solidFill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3000"/>
              <a:buNone/>
              <a:defRPr sz="3000">
                <a:solidFill>
                  <a:srgbClr val="FFFFFF"/>
                </a:solidFill>
              </a:defRPr>
            </a:lvl2pPr>
            <a:lvl3pPr lvl="2" rtl="0"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3000"/>
              <a:buNone/>
              <a:defRPr sz="3000">
                <a:solidFill>
                  <a:srgbClr val="FFFFFF"/>
                </a:solidFill>
              </a:defRPr>
            </a:lvl3pPr>
            <a:lvl4pPr lvl="3" rtl="0"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3000"/>
              <a:buNone/>
              <a:defRPr sz="3000">
                <a:solidFill>
                  <a:srgbClr val="FFFFFF"/>
                </a:solidFill>
              </a:defRPr>
            </a:lvl4pPr>
            <a:lvl5pPr lvl="4" rtl="0"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3000"/>
              <a:buNone/>
              <a:defRPr sz="3000">
                <a:solidFill>
                  <a:srgbClr val="FFFFFF"/>
                </a:solidFill>
              </a:defRPr>
            </a:lvl5pPr>
            <a:lvl6pPr lvl="5" rtl="0"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3000"/>
              <a:buNone/>
              <a:defRPr sz="3000">
                <a:solidFill>
                  <a:srgbClr val="FFFFFF"/>
                </a:solidFill>
              </a:defRPr>
            </a:lvl6pPr>
            <a:lvl7pPr lvl="6" rtl="0"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3000"/>
              <a:buNone/>
              <a:defRPr sz="3000">
                <a:solidFill>
                  <a:srgbClr val="FFFFFF"/>
                </a:solidFill>
              </a:defRPr>
            </a:lvl7pPr>
            <a:lvl8pPr lvl="7" rtl="0"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3000"/>
              <a:buNone/>
              <a:defRPr sz="3000">
                <a:solidFill>
                  <a:srgbClr val="FFFFFF"/>
                </a:solidFill>
              </a:defRPr>
            </a:lvl8pPr>
            <a:lvl9pPr lvl="8" rtl="0"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3000"/>
              <a:buNone/>
              <a:defRPr sz="3000">
                <a:solidFill>
                  <a:srgbClr val="FFFFFF"/>
                </a:solidFill>
              </a:defRPr>
            </a:lvl9pPr>
          </a:lstStyle>
          <a:p/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Quote">
  <p:cSld name="TITLE_1_1">
    <p:bg>
      <p:bgPr>
        <a:solidFill>
          <a:srgbClr val="FFB600"/>
        </a:solidFill>
      </p:bgPr>
    </p:bg>
    <p:spTree>
      <p:nvGrpSpPr>
        <p:cNvPr id="16" name="Shape 1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Google Shape;17;p4"/>
          <p:cNvSpPr/>
          <p:nvPr/>
        </p:nvSpPr>
        <p:spPr>
          <a:xfrm flipH="1">
            <a:off x="390735" y="379877"/>
            <a:ext cx="8362529" cy="4383746"/>
          </a:xfrm>
          <a:custGeom>
            <a:rect b="b" l="l" r="r" t="t"/>
            <a:pathLst>
              <a:path extrusionOk="0" fill="none" h="149667" w="285508">
                <a:moveTo>
                  <a:pt x="252882" y="0"/>
                </a:moveTo>
                <a:lnTo>
                  <a:pt x="13220" y="0"/>
                </a:lnTo>
                <a:lnTo>
                  <a:pt x="13220" y="0"/>
                </a:lnTo>
                <a:lnTo>
                  <a:pt x="11826" y="61"/>
                </a:lnTo>
                <a:lnTo>
                  <a:pt x="10552" y="243"/>
                </a:lnTo>
                <a:lnTo>
                  <a:pt x="9279" y="607"/>
                </a:lnTo>
                <a:lnTo>
                  <a:pt x="8066" y="1031"/>
                </a:lnTo>
                <a:lnTo>
                  <a:pt x="6914" y="1577"/>
                </a:lnTo>
                <a:lnTo>
                  <a:pt x="5822" y="2244"/>
                </a:lnTo>
                <a:lnTo>
                  <a:pt x="4791" y="3032"/>
                </a:lnTo>
                <a:lnTo>
                  <a:pt x="3881" y="3881"/>
                </a:lnTo>
                <a:lnTo>
                  <a:pt x="3032" y="4791"/>
                </a:lnTo>
                <a:lnTo>
                  <a:pt x="2244" y="5822"/>
                </a:lnTo>
                <a:lnTo>
                  <a:pt x="1577" y="6914"/>
                </a:lnTo>
                <a:lnTo>
                  <a:pt x="1031" y="8066"/>
                </a:lnTo>
                <a:lnTo>
                  <a:pt x="607" y="9279"/>
                </a:lnTo>
                <a:lnTo>
                  <a:pt x="243" y="10552"/>
                </a:lnTo>
                <a:lnTo>
                  <a:pt x="61" y="11826"/>
                </a:lnTo>
                <a:lnTo>
                  <a:pt x="0" y="13220"/>
                </a:lnTo>
                <a:lnTo>
                  <a:pt x="0" y="136447"/>
                </a:lnTo>
                <a:lnTo>
                  <a:pt x="0" y="136447"/>
                </a:lnTo>
                <a:lnTo>
                  <a:pt x="61" y="137841"/>
                </a:lnTo>
                <a:lnTo>
                  <a:pt x="243" y="139115"/>
                </a:lnTo>
                <a:lnTo>
                  <a:pt x="607" y="140388"/>
                </a:lnTo>
                <a:lnTo>
                  <a:pt x="1031" y="141601"/>
                </a:lnTo>
                <a:lnTo>
                  <a:pt x="1577" y="142753"/>
                </a:lnTo>
                <a:lnTo>
                  <a:pt x="2244" y="143845"/>
                </a:lnTo>
                <a:lnTo>
                  <a:pt x="3032" y="144876"/>
                </a:lnTo>
                <a:lnTo>
                  <a:pt x="3881" y="145786"/>
                </a:lnTo>
                <a:lnTo>
                  <a:pt x="4791" y="146635"/>
                </a:lnTo>
                <a:lnTo>
                  <a:pt x="5822" y="147423"/>
                </a:lnTo>
                <a:lnTo>
                  <a:pt x="6914" y="148090"/>
                </a:lnTo>
                <a:lnTo>
                  <a:pt x="8066" y="148636"/>
                </a:lnTo>
                <a:lnTo>
                  <a:pt x="9279" y="149060"/>
                </a:lnTo>
                <a:lnTo>
                  <a:pt x="10552" y="149424"/>
                </a:lnTo>
                <a:lnTo>
                  <a:pt x="11826" y="149606"/>
                </a:lnTo>
                <a:lnTo>
                  <a:pt x="13220" y="149667"/>
                </a:lnTo>
                <a:lnTo>
                  <a:pt x="272288" y="149667"/>
                </a:lnTo>
                <a:lnTo>
                  <a:pt x="272288" y="149667"/>
                </a:lnTo>
                <a:lnTo>
                  <a:pt x="273682" y="149606"/>
                </a:lnTo>
                <a:lnTo>
                  <a:pt x="274956" y="149424"/>
                </a:lnTo>
                <a:lnTo>
                  <a:pt x="276229" y="149060"/>
                </a:lnTo>
                <a:lnTo>
                  <a:pt x="277442" y="148636"/>
                </a:lnTo>
                <a:lnTo>
                  <a:pt x="278594" y="148090"/>
                </a:lnTo>
                <a:lnTo>
                  <a:pt x="279686" y="147423"/>
                </a:lnTo>
                <a:lnTo>
                  <a:pt x="280717" y="146635"/>
                </a:lnTo>
                <a:lnTo>
                  <a:pt x="281627" y="145786"/>
                </a:lnTo>
                <a:lnTo>
                  <a:pt x="282476" y="144876"/>
                </a:lnTo>
                <a:lnTo>
                  <a:pt x="283264" y="143845"/>
                </a:lnTo>
                <a:lnTo>
                  <a:pt x="283931" y="142753"/>
                </a:lnTo>
                <a:lnTo>
                  <a:pt x="284477" y="141601"/>
                </a:lnTo>
                <a:lnTo>
                  <a:pt x="284901" y="140388"/>
                </a:lnTo>
                <a:lnTo>
                  <a:pt x="285265" y="139115"/>
                </a:lnTo>
                <a:lnTo>
                  <a:pt x="285447" y="137841"/>
                </a:lnTo>
                <a:lnTo>
                  <a:pt x="285508" y="136447"/>
                </a:lnTo>
                <a:lnTo>
                  <a:pt x="285508" y="32626"/>
                </a:lnTo>
              </a:path>
            </a:pathLst>
          </a:custGeom>
          <a:noFill/>
          <a:ln cap="flat" cmpd="sng" w="19050">
            <a:solidFill>
              <a:srgbClr val="434343"/>
            </a:solidFill>
            <a:prstDash val="dot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8" name="Google Shape;18;p4"/>
          <p:cNvSpPr txBox="1"/>
          <p:nvPr>
            <p:ph idx="1" type="body"/>
          </p:nvPr>
        </p:nvSpPr>
        <p:spPr>
          <a:xfrm>
            <a:off x="1757200" y="2161800"/>
            <a:ext cx="5629800" cy="8199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indent="-419100" lvl="0" marL="457200" rtl="0" algn="ctr">
              <a:spcBef>
                <a:spcPts val="600"/>
              </a:spcBef>
              <a:spcAft>
                <a:spcPts val="0"/>
              </a:spcAft>
              <a:buClr>
                <a:srgbClr val="434343"/>
              </a:buClr>
              <a:buSzPts val="3000"/>
              <a:buChar char="●"/>
              <a:defRPr i="1" sz="3000">
                <a:solidFill>
                  <a:srgbClr val="434343"/>
                </a:solidFill>
              </a:defRPr>
            </a:lvl1pPr>
            <a:lvl2pPr indent="-419100" lvl="1" marL="914400" rtl="0" algn="ctr">
              <a:spcBef>
                <a:spcPts val="0"/>
              </a:spcBef>
              <a:spcAft>
                <a:spcPts val="0"/>
              </a:spcAft>
              <a:buClr>
                <a:srgbClr val="434343"/>
              </a:buClr>
              <a:buSzPts val="3000"/>
              <a:buChar char="○"/>
              <a:defRPr i="1" sz="3000">
                <a:solidFill>
                  <a:srgbClr val="434343"/>
                </a:solidFill>
              </a:defRPr>
            </a:lvl2pPr>
            <a:lvl3pPr indent="-419100" lvl="2" marL="1371600" rtl="0" algn="ctr">
              <a:spcBef>
                <a:spcPts val="0"/>
              </a:spcBef>
              <a:spcAft>
                <a:spcPts val="0"/>
              </a:spcAft>
              <a:buClr>
                <a:srgbClr val="434343"/>
              </a:buClr>
              <a:buSzPts val="3000"/>
              <a:buChar char="■"/>
              <a:defRPr i="1" sz="3000">
                <a:solidFill>
                  <a:srgbClr val="434343"/>
                </a:solidFill>
              </a:defRPr>
            </a:lvl3pPr>
            <a:lvl4pPr indent="-419100" lvl="3" marL="1828800" rtl="0" algn="ctr">
              <a:spcBef>
                <a:spcPts val="0"/>
              </a:spcBef>
              <a:spcAft>
                <a:spcPts val="0"/>
              </a:spcAft>
              <a:buClr>
                <a:srgbClr val="434343"/>
              </a:buClr>
              <a:buSzPts val="3000"/>
              <a:buChar char="●"/>
              <a:defRPr i="1" sz="3000">
                <a:solidFill>
                  <a:srgbClr val="434343"/>
                </a:solidFill>
              </a:defRPr>
            </a:lvl4pPr>
            <a:lvl5pPr indent="-419100" lvl="4" marL="2286000" rtl="0" algn="ctr">
              <a:spcBef>
                <a:spcPts val="0"/>
              </a:spcBef>
              <a:spcAft>
                <a:spcPts val="0"/>
              </a:spcAft>
              <a:buClr>
                <a:srgbClr val="434343"/>
              </a:buClr>
              <a:buSzPts val="3000"/>
              <a:buChar char="○"/>
              <a:defRPr i="1" sz="3000">
                <a:solidFill>
                  <a:srgbClr val="434343"/>
                </a:solidFill>
              </a:defRPr>
            </a:lvl5pPr>
            <a:lvl6pPr indent="-419100" lvl="5" marL="2743200" rtl="0" algn="ctr">
              <a:spcBef>
                <a:spcPts val="0"/>
              </a:spcBef>
              <a:spcAft>
                <a:spcPts val="0"/>
              </a:spcAft>
              <a:buClr>
                <a:srgbClr val="434343"/>
              </a:buClr>
              <a:buSzPts val="3000"/>
              <a:buChar char="■"/>
              <a:defRPr i="1" sz="3000">
                <a:solidFill>
                  <a:srgbClr val="434343"/>
                </a:solidFill>
              </a:defRPr>
            </a:lvl6pPr>
            <a:lvl7pPr indent="-419100" lvl="6" marL="3200400" rtl="0" algn="ctr">
              <a:spcBef>
                <a:spcPts val="0"/>
              </a:spcBef>
              <a:spcAft>
                <a:spcPts val="0"/>
              </a:spcAft>
              <a:buClr>
                <a:srgbClr val="434343"/>
              </a:buClr>
              <a:buSzPts val="3000"/>
              <a:buChar char="●"/>
              <a:defRPr i="1" sz="3000">
                <a:solidFill>
                  <a:srgbClr val="434343"/>
                </a:solidFill>
              </a:defRPr>
            </a:lvl7pPr>
            <a:lvl8pPr indent="-419100" lvl="7" marL="3657600" rtl="0" algn="ctr">
              <a:spcBef>
                <a:spcPts val="0"/>
              </a:spcBef>
              <a:spcAft>
                <a:spcPts val="0"/>
              </a:spcAft>
              <a:buClr>
                <a:srgbClr val="434343"/>
              </a:buClr>
              <a:buSzPts val="3000"/>
              <a:buChar char="○"/>
              <a:defRPr i="1" sz="3000">
                <a:solidFill>
                  <a:srgbClr val="434343"/>
                </a:solidFill>
              </a:defRPr>
            </a:lvl8pPr>
            <a:lvl9pPr indent="-419100" lvl="8" marL="4114800" algn="ctr">
              <a:spcBef>
                <a:spcPts val="0"/>
              </a:spcBef>
              <a:spcAft>
                <a:spcPts val="0"/>
              </a:spcAft>
              <a:buClr>
                <a:srgbClr val="434343"/>
              </a:buClr>
              <a:buSzPts val="3000"/>
              <a:buChar char="■"/>
              <a:defRPr i="1" sz="3000">
                <a:solidFill>
                  <a:srgbClr val="434343"/>
                </a:solidFill>
              </a:defRPr>
            </a:lvl9pPr>
          </a:lstStyle>
          <a:p/>
        </p:txBody>
      </p:sp>
      <p:sp>
        <p:nvSpPr>
          <p:cNvPr id="19" name="Google Shape;19;p4"/>
          <p:cNvSpPr txBox="1"/>
          <p:nvPr/>
        </p:nvSpPr>
        <p:spPr>
          <a:xfrm>
            <a:off x="205550" y="75075"/>
            <a:ext cx="799500" cy="6537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12000">
                <a:solidFill>
                  <a:srgbClr val="434343"/>
                </a:solidFill>
                <a:latin typeface="Raleway"/>
                <a:ea typeface="Raleway"/>
                <a:cs typeface="Raleway"/>
                <a:sym typeface="Raleway"/>
              </a:rPr>
              <a:t>“</a:t>
            </a:r>
            <a:endParaRPr b="1" sz="12000">
              <a:solidFill>
                <a:srgbClr val="434343"/>
              </a:solidFill>
              <a:latin typeface="Raleway"/>
              <a:ea typeface="Raleway"/>
              <a:cs typeface="Raleway"/>
              <a:sym typeface="Raleway"/>
            </a:endParaRPr>
          </a:p>
        </p:txBody>
      </p:sp>
      <p:sp>
        <p:nvSpPr>
          <p:cNvPr id="20" name="Google Shape;20;p4"/>
          <p:cNvSpPr txBox="1"/>
          <p:nvPr>
            <p:ph idx="12" type="sldNum"/>
          </p:nvPr>
        </p:nvSpPr>
        <p:spPr>
          <a:xfrm>
            <a:off x="8604400" y="4590300"/>
            <a:ext cx="539700" cy="5532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+ 1 column" type="tx">
  <p:cSld name="TITLE_AND_BODY">
    <p:spTree>
      <p:nvGrpSpPr>
        <p:cNvPr id="21" name="Shape 2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" name="Google Shape;22;p5"/>
          <p:cNvSpPr/>
          <p:nvPr/>
        </p:nvSpPr>
        <p:spPr>
          <a:xfrm>
            <a:off x="390735" y="379877"/>
            <a:ext cx="8362529" cy="4383746"/>
          </a:xfrm>
          <a:custGeom>
            <a:rect b="b" l="l" r="r" t="t"/>
            <a:pathLst>
              <a:path extrusionOk="0" fill="none" h="149667" w="285508">
                <a:moveTo>
                  <a:pt x="252882" y="0"/>
                </a:moveTo>
                <a:lnTo>
                  <a:pt x="13220" y="0"/>
                </a:lnTo>
                <a:lnTo>
                  <a:pt x="13220" y="0"/>
                </a:lnTo>
                <a:lnTo>
                  <a:pt x="11826" y="61"/>
                </a:lnTo>
                <a:lnTo>
                  <a:pt x="10552" y="243"/>
                </a:lnTo>
                <a:lnTo>
                  <a:pt x="9279" y="607"/>
                </a:lnTo>
                <a:lnTo>
                  <a:pt x="8066" y="1031"/>
                </a:lnTo>
                <a:lnTo>
                  <a:pt x="6914" y="1577"/>
                </a:lnTo>
                <a:lnTo>
                  <a:pt x="5822" y="2244"/>
                </a:lnTo>
                <a:lnTo>
                  <a:pt x="4791" y="3032"/>
                </a:lnTo>
                <a:lnTo>
                  <a:pt x="3881" y="3881"/>
                </a:lnTo>
                <a:lnTo>
                  <a:pt x="3032" y="4791"/>
                </a:lnTo>
                <a:lnTo>
                  <a:pt x="2244" y="5822"/>
                </a:lnTo>
                <a:lnTo>
                  <a:pt x="1577" y="6914"/>
                </a:lnTo>
                <a:lnTo>
                  <a:pt x="1031" y="8066"/>
                </a:lnTo>
                <a:lnTo>
                  <a:pt x="607" y="9279"/>
                </a:lnTo>
                <a:lnTo>
                  <a:pt x="243" y="10552"/>
                </a:lnTo>
                <a:lnTo>
                  <a:pt x="61" y="11826"/>
                </a:lnTo>
                <a:lnTo>
                  <a:pt x="0" y="13220"/>
                </a:lnTo>
                <a:lnTo>
                  <a:pt x="0" y="136447"/>
                </a:lnTo>
                <a:lnTo>
                  <a:pt x="0" y="136447"/>
                </a:lnTo>
                <a:lnTo>
                  <a:pt x="61" y="137841"/>
                </a:lnTo>
                <a:lnTo>
                  <a:pt x="243" y="139115"/>
                </a:lnTo>
                <a:lnTo>
                  <a:pt x="607" y="140388"/>
                </a:lnTo>
                <a:lnTo>
                  <a:pt x="1031" y="141601"/>
                </a:lnTo>
                <a:lnTo>
                  <a:pt x="1577" y="142753"/>
                </a:lnTo>
                <a:lnTo>
                  <a:pt x="2244" y="143845"/>
                </a:lnTo>
                <a:lnTo>
                  <a:pt x="3032" y="144876"/>
                </a:lnTo>
                <a:lnTo>
                  <a:pt x="3881" y="145786"/>
                </a:lnTo>
                <a:lnTo>
                  <a:pt x="4791" y="146635"/>
                </a:lnTo>
                <a:lnTo>
                  <a:pt x="5822" y="147423"/>
                </a:lnTo>
                <a:lnTo>
                  <a:pt x="6914" y="148090"/>
                </a:lnTo>
                <a:lnTo>
                  <a:pt x="8066" y="148636"/>
                </a:lnTo>
                <a:lnTo>
                  <a:pt x="9279" y="149060"/>
                </a:lnTo>
                <a:lnTo>
                  <a:pt x="10552" y="149424"/>
                </a:lnTo>
                <a:lnTo>
                  <a:pt x="11826" y="149606"/>
                </a:lnTo>
                <a:lnTo>
                  <a:pt x="13220" y="149667"/>
                </a:lnTo>
                <a:lnTo>
                  <a:pt x="272288" y="149667"/>
                </a:lnTo>
                <a:lnTo>
                  <a:pt x="272288" y="149667"/>
                </a:lnTo>
                <a:lnTo>
                  <a:pt x="273682" y="149606"/>
                </a:lnTo>
                <a:lnTo>
                  <a:pt x="274956" y="149424"/>
                </a:lnTo>
                <a:lnTo>
                  <a:pt x="276229" y="149060"/>
                </a:lnTo>
                <a:lnTo>
                  <a:pt x="277442" y="148636"/>
                </a:lnTo>
                <a:lnTo>
                  <a:pt x="278594" y="148090"/>
                </a:lnTo>
                <a:lnTo>
                  <a:pt x="279686" y="147423"/>
                </a:lnTo>
                <a:lnTo>
                  <a:pt x="280717" y="146635"/>
                </a:lnTo>
                <a:lnTo>
                  <a:pt x="281627" y="145786"/>
                </a:lnTo>
                <a:lnTo>
                  <a:pt x="282476" y="144876"/>
                </a:lnTo>
                <a:lnTo>
                  <a:pt x="283264" y="143845"/>
                </a:lnTo>
                <a:lnTo>
                  <a:pt x="283931" y="142753"/>
                </a:lnTo>
                <a:lnTo>
                  <a:pt x="284477" y="141601"/>
                </a:lnTo>
                <a:lnTo>
                  <a:pt x="284901" y="140388"/>
                </a:lnTo>
                <a:lnTo>
                  <a:pt x="285265" y="139115"/>
                </a:lnTo>
                <a:lnTo>
                  <a:pt x="285447" y="137841"/>
                </a:lnTo>
                <a:lnTo>
                  <a:pt x="285508" y="136447"/>
                </a:lnTo>
                <a:lnTo>
                  <a:pt x="285508" y="32626"/>
                </a:lnTo>
              </a:path>
            </a:pathLst>
          </a:custGeom>
          <a:noFill/>
          <a:ln cap="flat" cmpd="sng" w="19050">
            <a:solidFill>
              <a:srgbClr val="FFB600"/>
            </a:solidFill>
            <a:prstDash val="dot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3" name="Google Shape;23;p5"/>
          <p:cNvSpPr txBox="1"/>
          <p:nvPr>
            <p:ph type="title"/>
          </p:nvPr>
        </p:nvSpPr>
        <p:spPr>
          <a:xfrm>
            <a:off x="922000" y="891775"/>
            <a:ext cx="6866100" cy="857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5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58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58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58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58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58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58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58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5800"/>
              <a:buNone/>
              <a:defRPr/>
            </a:lvl9pPr>
          </a:lstStyle>
          <a:p/>
        </p:txBody>
      </p:sp>
      <p:sp>
        <p:nvSpPr>
          <p:cNvPr id="24" name="Google Shape;24;p5"/>
          <p:cNvSpPr txBox="1"/>
          <p:nvPr>
            <p:ph idx="1" type="body"/>
          </p:nvPr>
        </p:nvSpPr>
        <p:spPr>
          <a:xfrm>
            <a:off x="922000" y="1885951"/>
            <a:ext cx="6866100" cy="23661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indent="-342900" lvl="0" marL="457200">
              <a:spcBef>
                <a:spcPts val="600"/>
              </a:spcBef>
              <a:spcAft>
                <a:spcPts val="0"/>
              </a:spcAft>
              <a:buClr>
                <a:srgbClr val="FFB600"/>
              </a:buClr>
              <a:buSzPts val="1800"/>
              <a:buChar char="●"/>
              <a:defRPr/>
            </a:lvl1pPr>
            <a:lvl2pPr indent="-342900" lvl="1" marL="914400">
              <a:spcBef>
                <a:spcPts val="0"/>
              </a:spcBef>
              <a:spcAft>
                <a:spcPts val="0"/>
              </a:spcAft>
              <a:buClr>
                <a:srgbClr val="FFB600"/>
              </a:buClr>
              <a:buSzPts val="1800"/>
              <a:buChar char="○"/>
              <a:defRPr/>
            </a:lvl2pPr>
            <a:lvl3pPr indent="-342900" lvl="2" marL="1371600">
              <a:spcBef>
                <a:spcPts val="0"/>
              </a:spcBef>
              <a:spcAft>
                <a:spcPts val="0"/>
              </a:spcAft>
              <a:buClr>
                <a:srgbClr val="FFB600"/>
              </a:buClr>
              <a:buSzPts val="1800"/>
              <a:buChar char="■"/>
              <a:defRPr/>
            </a:lvl3pPr>
            <a:lvl4pPr indent="-342900" lvl="3" marL="1828800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4pPr>
            <a:lvl5pPr indent="-342900" lvl="4" marL="2286000">
              <a:spcBef>
                <a:spcPts val="0"/>
              </a:spcBef>
              <a:spcAft>
                <a:spcPts val="0"/>
              </a:spcAft>
              <a:buSzPts val="1800"/>
              <a:buChar char="○"/>
              <a:defRPr/>
            </a:lvl5pPr>
            <a:lvl6pPr indent="-342900" lvl="5" marL="2743200">
              <a:spcBef>
                <a:spcPts val="0"/>
              </a:spcBef>
              <a:spcAft>
                <a:spcPts val="0"/>
              </a:spcAft>
              <a:buSzPts val="1800"/>
              <a:buChar char="■"/>
              <a:defRPr/>
            </a:lvl6pPr>
            <a:lvl7pPr indent="-342900" lvl="6" marL="3200400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7pPr>
            <a:lvl8pPr indent="-342900" lvl="7" marL="3657600">
              <a:spcBef>
                <a:spcPts val="0"/>
              </a:spcBef>
              <a:spcAft>
                <a:spcPts val="0"/>
              </a:spcAft>
              <a:buSzPts val="1800"/>
              <a:buChar char="○"/>
              <a:defRPr/>
            </a:lvl8pPr>
            <a:lvl9pPr indent="-342900" lvl="8" marL="4114800">
              <a:spcBef>
                <a:spcPts val="0"/>
              </a:spcBef>
              <a:spcAft>
                <a:spcPts val="0"/>
              </a:spcAft>
              <a:buSzPts val="1800"/>
              <a:buChar char="■"/>
              <a:defRPr/>
            </a:lvl9pPr>
          </a:lstStyle>
          <a:p/>
        </p:txBody>
      </p:sp>
      <p:sp>
        <p:nvSpPr>
          <p:cNvPr id="25" name="Google Shape;25;p5"/>
          <p:cNvSpPr txBox="1"/>
          <p:nvPr>
            <p:ph idx="12" type="sldNum"/>
          </p:nvPr>
        </p:nvSpPr>
        <p:spPr>
          <a:xfrm>
            <a:off x="8604400" y="4590300"/>
            <a:ext cx="539700" cy="5532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>
              <a:buNone/>
              <a:defRPr>
                <a:solidFill>
                  <a:srgbClr val="FFB600"/>
                </a:solidFill>
              </a:defRPr>
            </a:lvl1pPr>
            <a:lvl2pPr lvl="1">
              <a:buNone/>
              <a:defRPr>
                <a:solidFill>
                  <a:srgbClr val="FFB600"/>
                </a:solidFill>
              </a:defRPr>
            </a:lvl2pPr>
            <a:lvl3pPr lvl="2">
              <a:buNone/>
              <a:defRPr>
                <a:solidFill>
                  <a:srgbClr val="FFB600"/>
                </a:solidFill>
              </a:defRPr>
            </a:lvl3pPr>
            <a:lvl4pPr lvl="3">
              <a:buNone/>
              <a:defRPr>
                <a:solidFill>
                  <a:srgbClr val="FFB600"/>
                </a:solidFill>
              </a:defRPr>
            </a:lvl4pPr>
            <a:lvl5pPr lvl="4">
              <a:buNone/>
              <a:defRPr>
                <a:solidFill>
                  <a:srgbClr val="FFB600"/>
                </a:solidFill>
              </a:defRPr>
            </a:lvl5pPr>
            <a:lvl6pPr lvl="5">
              <a:buNone/>
              <a:defRPr>
                <a:solidFill>
                  <a:srgbClr val="FFB600"/>
                </a:solidFill>
              </a:defRPr>
            </a:lvl6pPr>
            <a:lvl7pPr lvl="6">
              <a:buNone/>
              <a:defRPr>
                <a:solidFill>
                  <a:srgbClr val="FFB600"/>
                </a:solidFill>
              </a:defRPr>
            </a:lvl7pPr>
            <a:lvl8pPr lvl="7">
              <a:buNone/>
              <a:defRPr>
                <a:solidFill>
                  <a:srgbClr val="FFB600"/>
                </a:solidFill>
              </a:defRPr>
            </a:lvl8pPr>
            <a:lvl9pPr lvl="8">
              <a:buNone/>
              <a:defRPr>
                <a:solidFill>
                  <a:srgbClr val="FFB600"/>
                </a:solidFill>
              </a:defRPr>
            </a:lvl9pPr>
          </a:lstStyle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+ 2 columns" type="twoColTx">
  <p:cSld name="TITLE_AND_TWO_COLUMNS">
    <p:spTree>
      <p:nvGrpSpPr>
        <p:cNvPr id="26" name="Shape 2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" name="Google Shape;27;p6"/>
          <p:cNvSpPr/>
          <p:nvPr/>
        </p:nvSpPr>
        <p:spPr>
          <a:xfrm>
            <a:off x="390735" y="379877"/>
            <a:ext cx="8362529" cy="4383746"/>
          </a:xfrm>
          <a:custGeom>
            <a:rect b="b" l="l" r="r" t="t"/>
            <a:pathLst>
              <a:path extrusionOk="0" fill="none" h="149667" w="285508">
                <a:moveTo>
                  <a:pt x="252882" y="0"/>
                </a:moveTo>
                <a:lnTo>
                  <a:pt x="13220" y="0"/>
                </a:lnTo>
                <a:lnTo>
                  <a:pt x="13220" y="0"/>
                </a:lnTo>
                <a:lnTo>
                  <a:pt x="11826" y="61"/>
                </a:lnTo>
                <a:lnTo>
                  <a:pt x="10552" y="243"/>
                </a:lnTo>
                <a:lnTo>
                  <a:pt x="9279" y="607"/>
                </a:lnTo>
                <a:lnTo>
                  <a:pt x="8066" y="1031"/>
                </a:lnTo>
                <a:lnTo>
                  <a:pt x="6914" y="1577"/>
                </a:lnTo>
                <a:lnTo>
                  <a:pt x="5822" y="2244"/>
                </a:lnTo>
                <a:lnTo>
                  <a:pt x="4791" y="3032"/>
                </a:lnTo>
                <a:lnTo>
                  <a:pt x="3881" y="3881"/>
                </a:lnTo>
                <a:lnTo>
                  <a:pt x="3032" y="4791"/>
                </a:lnTo>
                <a:lnTo>
                  <a:pt x="2244" y="5822"/>
                </a:lnTo>
                <a:lnTo>
                  <a:pt x="1577" y="6914"/>
                </a:lnTo>
                <a:lnTo>
                  <a:pt x="1031" y="8066"/>
                </a:lnTo>
                <a:lnTo>
                  <a:pt x="607" y="9279"/>
                </a:lnTo>
                <a:lnTo>
                  <a:pt x="243" y="10552"/>
                </a:lnTo>
                <a:lnTo>
                  <a:pt x="61" y="11826"/>
                </a:lnTo>
                <a:lnTo>
                  <a:pt x="0" y="13220"/>
                </a:lnTo>
                <a:lnTo>
                  <a:pt x="0" y="136447"/>
                </a:lnTo>
                <a:lnTo>
                  <a:pt x="0" y="136447"/>
                </a:lnTo>
                <a:lnTo>
                  <a:pt x="61" y="137841"/>
                </a:lnTo>
                <a:lnTo>
                  <a:pt x="243" y="139115"/>
                </a:lnTo>
                <a:lnTo>
                  <a:pt x="607" y="140388"/>
                </a:lnTo>
                <a:lnTo>
                  <a:pt x="1031" y="141601"/>
                </a:lnTo>
                <a:lnTo>
                  <a:pt x="1577" y="142753"/>
                </a:lnTo>
                <a:lnTo>
                  <a:pt x="2244" y="143845"/>
                </a:lnTo>
                <a:lnTo>
                  <a:pt x="3032" y="144876"/>
                </a:lnTo>
                <a:lnTo>
                  <a:pt x="3881" y="145786"/>
                </a:lnTo>
                <a:lnTo>
                  <a:pt x="4791" y="146635"/>
                </a:lnTo>
                <a:lnTo>
                  <a:pt x="5822" y="147423"/>
                </a:lnTo>
                <a:lnTo>
                  <a:pt x="6914" y="148090"/>
                </a:lnTo>
                <a:lnTo>
                  <a:pt x="8066" y="148636"/>
                </a:lnTo>
                <a:lnTo>
                  <a:pt x="9279" y="149060"/>
                </a:lnTo>
                <a:lnTo>
                  <a:pt x="10552" y="149424"/>
                </a:lnTo>
                <a:lnTo>
                  <a:pt x="11826" y="149606"/>
                </a:lnTo>
                <a:lnTo>
                  <a:pt x="13220" y="149667"/>
                </a:lnTo>
                <a:lnTo>
                  <a:pt x="272288" y="149667"/>
                </a:lnTo>
                <a:lnTo>
                  <a:pt x="272288" y="149667"/>
                </a:lnTo>
                <a:lnTo>
                  <a:pt x="273682" y="149606"/>
                </a:lnTo>
                <a:lnTo>
                  <a:pt x="274956" y="149424"/>
                </a:lnTo>
                <a:lnTo>
                  <a:pt x="276229" y="149060"/>
                </a:lnTo>
                <a:lnTo>
                  <a:pt x="277442" y="148636"/>
                </a:lnTo>
                <a:lnTo>
                  <a:pt x="278594" y="148090"/>
                </a:lnTo>
                <a:lnTo>
                  <a:pt x="279686" y="147423"/>
                </a:lnTo>
                <a:lnTo>
                  <a:pt x="280717" y="146635"/>
                </a:lnTo>
                <a:lnTo>
                  <a:pt x="281627" y="145786"/>
                </a:lnTo>
                <a:lnTo>
                  <a:pt x="282476" y="144876"/>
                </a:lnTo>
                <a:lnTo>
                  <a:pt x="283264" y="143845"/>
                </a:lnTo>
                <a:lnTo>
                  <a:pt x="283931" y="142753"/>
                </a:lnTo>
                <a:lnTo>
                  <a:pt x="284477" y="141601"/>
                </a:lnTo>
                <a:lnTo>
                  <a:pt x="284901" y="140388"/>
                </a:lnTo>
                <a:lnTo>
                  <a:pt x="285265" y="139115"/>
                </a:lnTo>
                <a:lnTo>
                  <a:pt x="285447" y="137841"/>
                </a:lnTo>
                <a:lnTo>
                  <a:pt x="285508" y="136447"/>
                </a:lnTo>
                <a:lnTo>
                  <a:pt x="285508" y="32626"/>
                </a:lnTo>
              </a:path>
            </a:pathLst>
          </a:custGeom>
          <a:noFill/>
          <a:ln cap="flat" cmpd="sng" w="19050">
            <a:solidFill>
              <a:srgbClr val="FFB600"/>
            </a:solidFill>
            <a:prstDash val="dot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8" name="Google Shape;28;p6"/>
          <p:cNvSpPr txBox="1"/>
          <p:nvPr>
            <p:ph type="title"/>
          </p:nvPr>
        </p:nvSpPr>
        <p:spPr>
          <a:xfrm>
            <a:off x="922000" y="891775"/>
            <a:ext cx="6866100" cy="857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5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58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58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58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58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58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58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58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5800"/>
              <a:buNone/>
              <a:defRPr/>
            </a:lvl9pPr>
          </a:lstStyle>
          <a:p/>
        </p:txBody>
      </p:sp>
      <p:sp>
        <p:nvSpPr>
          <p:cNvPr id="29" name="Google Shape;29;p6"/>
          <p:cNvSpPr txBox="1"/>
          <p:nvPr>
            <p:ph idx="1" type="body"/>
          </p:nvPr>
        </p:nvSpPr>
        <p:spPr>
          <a:xfrm>
            <a:off x="922000" y="1887378"/>
            <a:ext cx="3543300" cy="30276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indent="-342900" lvl="0" marL="457200">
              <a:spcBef>
                <a:spcPts val="600"/>
              </a:spcBef>
              <a:spcAft>
                <a:spcPts val="0"/>
              </a:spcAft>
              <a:buSzPts val="1800"/>
              <a:buChar char="●"/>
              <a:defRPr/>
            </a:lvl1pPr>
            <a:lvl2pPr indent="-342900" lvl="1" marL="914400">
              <a:spcBef>
                <a:spcPts val="0"/>
              </a:spcBef>
              <a:spcAft>
                <a:spcPts val="0"/>
              </a:spcAft>
              <a:buSzPts val="1800"/>
              <a:buChar char="○"/>
              <a:defRPr/>
            </a:lvl2pPr>
            <a:lvl3pPr indent="-342900" lvl="2" marL="1371600">
              <a:spcBef>
                <a:spcPts val="0"/>
              </a:spcBef>
              <a:spcAft>
                <a:spcPts val="0"/>
              </a:spcAft>
              <a:buSzPts val="1800"/>
              <a:buChar char="■"/>
              <a:defRPr/>
            </a:lvl3pPr>
            <a:lvl4pPr indent="-342900" lvl="3" marL="1828800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4pPr>
            <a:lvl5pPr indent="-342900" lvl="4" marL="2286000">
              <a:spcBef>
                <a:spcPts val="0"/>
              </a:spcBef>
              <a:spcAft>
                <a:spcPts val="0"/>
              </a:spcAft>
              <a:buSzPts val="1800"/>
              <a:buChar char="○"/>
              <a:defRPr/>
            </a:lvl5pPr>
            <a:lvl6pPr indent="-342900" lvl="5" marL="2743200">
              <a:spcBef>
                <a:spcPts val="0"/>
              </a:spcBef>
              <a:spcAft>
                <a:spcPts val="0"/>
              </a:spcAft>
              <a:buSzPts val="1800"/>
              <a:buChar char="■"/>
              <a:defRPr/>
            </a:lvl6pPr>
            <a:lvl7pPr indent="-342900" lvl="6" marL="3200400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7pPr>
            <a:lvl8pPr indent="-342900" lvl="7" marL="3657600">
              <a:spcBef>
                <a:spcPts val="0"/>
              </a:spcBef>
              <a:spcAft>
                <a:spcPts val="0"/>
              </a:spcAft>
              <a:buSzPts val="1800"/>
              <a:buChar char="○"/>
              <a:defRPr/>
            </a:lvl8pPr>
            <a:lvl9pPr indent="-342900" lvl="8" marL="4114800">
              <a:spcBef>
                <a:spcPts val="0"/>
              </a:spcBef>
              <a:spcAft>
                <a:spcPts val="0"/>
              </a:spcAft>
              <a:buSzPts val="1800"/>
              <a:buChar char="■"/>
              <a:defRPr/>
            </a:lvl9pPr>
          </a:lstStyle>
          <a:p/>
        </p:txBody>
      </p:sp>
      <p:sp>
        <p:nvSpPr>
          <p:cNvPr id="30" name="Google Shape;30;p6"/>
          <p:cNvSpPr txBox="1"/>
          <p:nvPr>
            <p:ph idx="2" type="body"/>
          </p:nvPr>
        </p:nvSpPr>
        <p:spPr>
          <a:xfrm>
            <a:off x="4678687" y="1887378"/>
            <a:ext cx="3543300" cy="30276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indent="-342900" lvl="0" marL="457200">
              <a:spcBef>
                <a:spcPts val="600"/>
              </a:spcBef>
              <a:spcAft>
                <a:spcPts val="0"/>
              </a:spcAft>
              <a:buSzPts val="1800"/>
              <a:buChar char="●"/>
              <a:defRPr/>
            </a:lvl1pPr>
            <a:lvl2pPr indent="-342900" lvl="1" marL="914400">
              <a:spcBef>
                <a:spcPts val="0"/>
              </a:spcBef>
              <a:spcAft>
                <a:spcPts val="0"/>
              </a:spcAft>
              <a:buSzPts val="1800"/>
              <a:buChar char="○"/>
              <a:defRPr/>
            </a:lvl2pPr>
            <a:lvl3pPr indent="-342900" lvl="2" marL="1371600">
              <a:spcBef>
                <a:spcPts val="0"/>
              </a:spcBef>
              <a:spcAft>
                <a:spcPts val="0"/>
              </a:spcAft>
              <a:buSzPts val="1800"/>
              <a:buChar char="■"/>
              <a:defRPr/>
            </a:lvl3pPr>
            <a:lvl4pPr indent="-342900" lvl="3" marL="1828800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4pPr>
            <a:lvl5pPr indent="-342900" lvl="4" marL="2286000">
              <a:spcBef>
                <a:spcPts val="0"/>
              </a:spcBef>
              <a:spcAft>
                <a:spcPts val="0"/>
              </a:spcAft>
              <a:buSzPts val="1800"/>
              <a:buChar char="○"/>
              <a:defRPr/>
            </a:lvl5pPr>
            <a:lvl6pPr indent="-342900" lvl="5" marL="2743200">
              <a:spcBef>
                <a:spcPts val="0"/>
              </a:spcBef>
              <a:spcAft>
                <a:spcPts val="0"/>
              </a:spcAft>
              <a:buSzPts val="1800"/>
              <a:buChar char="■"/>
              <a:defRPr/>
            </a:lvl6pPr>
            <a:lvl7pPr indent="-342900" lvl="6" marL="3200400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7pPr>
            <a:lvl8pPr indent="-342900" lvl="7" marL="3657600">
              <a:spcBef>
                <a:spcPts val="0"/>
              </a:spcBef>
              <a:spcAft>
                <a:spcPts val="0"/>
              </a:spcAft>
              <a:buSzPts val="1800"/>
              <a:buChar char="○"/>
              <a:defRPr/>
            </a:lvl8pPr>
            <a:lvl9pPr indent="-342900" lvl="8" marL="4114800">
              <a:spcBef>
                <a:spcPts val="0"/>
              </a:spcBef>
              <a:spcAft>
                <a:spcPts val="0"/>
              </a:spcAft>
              <a:buSzPts val="1800"/>
              <a:buChar char="■"/>
              <a:defRPr/>
            </a:lvl9pPr>
          </a:lstStyle>
          <a:p/>
        </p:txBody>
      </p:sp>
      <p:sp>
        <p:nvSpPr>
          <p:cNvPr id="31" name="Google Shape;31;p6"/>
          <p:cNvSpPr txBox="1"/>
          <p:nvPr>
            <p:ph idx="12" type="sldNum"/>
          </p:nvPr>
        </p:nvSpPr>
        <p:spPr>
          <a:xfrm>
            <a:off x="8604400" y="4590300"/>
            <a:ext cx="539700" cy="5532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+ 3 columns">
  <p:cSld name="TITLE_AND_TWO_COLUMNS_1">
    <p:spTree>
      <p:nvGrpSpPr>
        <p:cNvPr id="32" name="Shape 3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" name="Google Shape;33;p7"/>
          <p:cNvSpPr/>
          <p:nvPr/>
        </p:nvSpPr>
        <p:spPr>
          <a:xfrm>
            <a:off x="390735" y="379877"/>
            <a:ext cx="8362529" cy="4383746"/>
          </a:xfrm>
          <a:custGeom>
            <a:rect b="b" l="l" r="r" t="t"/>
            <a:pathLst>
              <a:path extrusionOk="0" fill="none" h="149667" w="285508">
                <a:moveTo>
                  <a:pt x="252882" y="0"/>
                </a:moveTo>
                <a:lnTo>
                  <a:pt x="13220" y="0"/>
                </a:lnTo>
                <a:lnTo>
                  <a:pt x="13220" y="0"/>
                </a:lnTo>
                <a:lnTo>
                  <a:pt x="11826" y="61"/>
                </a:lnTo>
                <a:lnTo>
                  <a:pt x="10552" y="243"/>
                </a:lnTo>
                <a:lnTo>
                  <a:pt x="9279" y="607"/>
                </a:lnTo>
                <a:lnTo>
                  <a:pt x="8066" y="1031"/>
                </a:lnTo>
                <a:lnTo>
                  <a:pt x="6914" y="1577"/>
                </a:lnTo>
                <a:lnTo>
                  <a:pt x="5822" y="2244"/>
                </a:lnTo>
                <a:lnTo>
                  <a:pt x="4791" y="3032"/>
                </a:lnTo>
                <a:lnTo>
                  <a:pt x="3881" y="3881"/>
                </a:lnTo>
                <a:lnTo>
                  <a:pt x="3032" y="4791"/>
                </a:lnTo>
                <a:lnTo>
                  <a:pt x="2244" y="5822"/>
                </a:lnTo>
                <a:lnTo>
                  <a:pt x="1577" y="6914"/>
                </a:lnTo>
                <a:lnTo>
                  <a:pt x="1031" y="8066"/>
                </a:lnTo>
                <a:lnTo>
                  <a:pt x="607" y="9279"/>
                </a:lnTo>
                <a:lnTo>
                  <a:pt x="243" y="10552"/>
                </a:lnTo>
                <a:lnTo>
                  <a:pt x="61" y="11826"/>
                </a:lnTo>
                <a:lnTo>
                  <a:pt x="0" y="13220"/>
                </a:lnTo>
                <a:lnTo>
                  <a:pt x="0" y="136447"/>
                </a:lnTo>
                <a:lnTo>
                  <a:pt x="0" y="136447"/>
                </a:lnTo>
                <a:lnTo>
                  <a:pt x="61" y="137841"/>
                </a:lnTo>
                <a:lnTo>
                  <a:pt x="243" y="139115"/>
                </a:lnTo>
                <a:lnTo>
                  <a:pt x="607" y="140388"/>
                </a:lnTo>
                <a:lnTo>
                  <a:pt x="1031" y="141601"/>
                </a:lnTo>
                <a:lnTo>
                  <a:pt x="1577" y="142753"/>
                </a:lnTo>
                <a:lnTo>
                  <a:pt x="2244" y="143845"/>
                </a:lnTo>
                <a:lnTo>
                  <a:pt x="3032" y="144876"/>
                </a:lnTo>
                <a:lnTo>
                  <a:pt x="3881" y="145786"/>
                </a:lnTo>
                <a:lnTo>
                  <a:pt x="4791" y="146635"/>
                </a:lnTo>
                <a:lnTo>
                  <a:pt x="5822" y="147423"/>
                </a:lnTo>
                <a:lnTo>
                  <a:pt x="6914" y="148090"/>
                </a:lnTo>
                <a:lnTo>
                  <a:pt x="8066" y="148636"/>
                </a:lnTo>
                <a:lnTo>
                  <a:pt x="9279" y="149060"/>
                </a:lnTo>
                <a:lnTo>
                  <a:pt x="10552" y="149424"/>
                </a:lnTo>
                <a:lnTo>
                  <a:pt x="11826" y="149606"/>
                </a:lnTo>
                <a:lnTo>
                  <a:pt x="13220" y="149667"/>
                </a:lnTo>
                <a:lnTo>
                  <a:pt x="272288" y="149667"/>
                </a:lnTo>
                <a:lnTo>
                  <a:pt x="272288" y="149667"/>
                </a:lnTo>
                <a:lnTo>
                  <a:pt x="273682" y="149606"/>
                </a:lnTo>
                <a:lnTo>
                  <a:pt x="274956" y="149424"/>
                </a:lnTo>
                <a:lnTo>
                  <a:pt x="276229" y="149060"/>
                </a:lnTo>
                <a:lnTo>
                  <a:pt x="277442" y="148636"/>
                </a:lnTo>
                <a:lnTo>
                  <a:pt x="278594" y="148090"/>
                </a:lnTo>
                <a:lnTo>
                  <a:pt x="279686" y="147423"/>
                </a:lnTo>
                <a:lnTo>
                  <a:pt x="280717" y="146635"/>
                </a:lnTo>
                <a:lnTo>
                  <a:pt x="281627" y="145786"/>
                </a:lnTo>
                <a:lnTo>
                  <a:pt x="282476" y="144876"/>
                </a:lnTo>
                <a:lnTo>
                  <a:pt x="283264" y="143845"/>
                </a:lnTo>
                <a:lnTo>
                  <a:pt x="283931" y="142753"/>
                </a:lnTo>
                <a:lnTo>
                  <a:pt x="284477" y="141601"/>
                </a:lnTo>
                <a:lnTo>
                  <a:pt x="284901" y="140388"/>
                </a:lnTo>
                <a:lnTo>
                  <a:pt x="285265" y="139115"/>
                </a:lnTo>
                <a:lnTo>
                  <a:pt x="285447" y="137841"/>
                </a:lnTo>
                <a:lnTo>
                  <a:pt x="285508" y="136447"/>
                </a:lnTo>
                <a:lnTo>
                  <a:pt x="285508" y="32626"/>
                </a:lnTo>
              </a:path>
            </a:pathLst>
          </a:custGeom>
          <a:noFill/>
          <a:ln cap="flat" cmpd="sng" w="19050">
            <a:solidFill>
              <a:srgbClr val="FFB600"/>
            </a:solidFill>
            <a:prstDash val="dot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34" name="Google Shape;34;p7"/>
          <p:cNvSpPr txBox="1"/>
          <p:nvPr>
            <p:ph type="title"/>
          </p:nvPr>
        </p:nvSpPr>
        <p:spPr>
          <a:xfrm>
            <a:off x="922000" y="891775"/>
            <a:ext cx="6866100" cy="857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5800"/>
              <a:buNone/>
              <a:defRPr/>
            </a:lvl1pPr>
            <a:lvl2pPr lvl="1" rtl="0">
              <a:spcBef>
                <a:spcPts val="0"/>
              </a:spcBef>
              <a:spcAft>
                <a:spcPts val="0"/>
              </a:spcAft>
              <a:buSzPts val="58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58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58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58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58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58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58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5800"/>
              <a:buNone/>
              <a:defRPr/>
            </a:lvl9pPr>
          </a:lstStyle>
          <a:p/>
        </p:txBody>
      </p:sp>
      <p:sp>
        <p:nvSpPr>
          <p:cNvPr id="35" name="Google Shape;35;p7"/>
          <p:cNvSpPr txBox="1"/>
          <p:nvPr>
            <p:ph idx="1" type="body"/>
          </p:nvPr>
        </p:nvSpPr>
        <p:spPr>
          <a:xfrm>
            <a:off x="922000" y="1930500"/>
            <a:ext cx="2332200" cy="29190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indent="-317500" lvl="0" marL="457200" rtl="0">
              <a:spcBef>
                <a:spcPts val="600"/>
              </a:spcBef>
              <a:spcAft>
                <a:spcPts val="0"/>
              </a:spcAft>
              <a:buSzPts val="1400"/>
              <a:buChar char="●"/>
              <a:defRPr sz="1400"/>
            </a:lvl1pPr>
            <a:lvl2pPr indent="-317500" lvl="1" marL="914400" rtl="0">
              <a:spcBef>
                <a:spcPts val="0"/>
              </a:spcBef>
              <a:spcAft>
                <a:spcPts val="0"/>
              </a:spcAft>
              <a:buSzPts val="1400"/>
              <a:buChar char="○"/>
              <a:defRPr sz="1400"/>
            </a:lvl2pPr>
            <a:lvl3pPr indent="-317500" lvl="2" marL="1371600" rtl="0">
              <a:spcBef>
                <a:spcPts val="0"/>
              </a:spcBef>
              <a:spcAft>
                <a:spcPts val="0"/>
              </a:spcAft>
              <a:buSzPts val="1400"/>
              <a:buChar char="■"/>
              <a:defRPr sz="1400"/>
            </a:lvl3pPr>
            <a:lvl4pPr indent="-317500" lvl="3" marL="1828800" rtl="0"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400"/>
            </a:lvl4pPr>
            <a:lvl5pPr indent="-317500" lvl="4" marL="2286000" rtl="0">
              <a:spcBef>
                <a:spcPts val="0"/>
              </a:spcBef>
              <a:spcAft>
                <a:spcPts val="0"/>
              </a:spcAft>
              <a:buSzPts val="1400"/>
              <a:buChar char="○"/>
              <a:defRPr sz="1400"/>
            </a:lvl5pPr>
            <a:lvl6pPr indent="-317500" lvl="5" marL="2743200" rtl="0">
              <a:spcBef>
                <a:spcPts val="0"/>
              </a:spcBef>
              <a:spcAft>
                <a:spcPts val="0"/>
              </a:spcAft>
              <a:buSzPts val="1400"/>
              <a:buChar char="■"/>
              <a:defRPr sz="1400"/>
            </a:lvl6pPr>
            <a:lvl7pPr indent="-317500" lvl="6" marL="3200400" rtl="0"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400"/>
            </a:lvl7pPr>
            <a:lvl8pPr indent="-317500" lvl="7" marL="3657600" rtl="0">
              <a:spcBef>
                <a:spcPts val="0"/>
              </a:spcBef>
              <a:spcAft>
                <a:spcPts val="0"/>
              </a:spcAft>
              <a:buSzPts val="1400"/>
              <a:buChar char="○"/>
              <a:defRPr sz="1400"/>
            </a:lvl8pPr>
            <a:lvl9pPr indent="-317500" lvl="8" marL="4114800" rtl="0">
              <a:spcBef>
                <a:spcPts val="0"/>
              </a:spcBef>
              <a:spcAft>
                <a:spcPts val="0"/>
              </a:spcAft>
              <a:buSzPts val="1400"/>
              <a:buChar char="■"/>
              <a:defRPr sz="1400"/>
            </a:lvl9pPr>
          </a:lstStyle>
          <a:p/>
        </p:txBody>
      </p:sp>
      <p:sp>
        <p:nvSpPr>
          <p:cNvPr id="36" name="Google Shape;36;p7"/>
          <p:cNvSpPr txBox="1"/>
          <p:nvPr>
            <p:ph idx="2" type="body"/>
          </p:nvPr>
        </p:nvSpPr>
        <p:spPr>
          <a:xfrm>
            <a:off x="3373778" y="1930500"/>
            <a:ext cx="2332200" cy="29190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indent="-317500" lvl="0" marL="457200" rtl="0">
              <a:spcBef>
                <a:spcPts val="600"/>
              </a:spcBef>
              <a:spcAft>
                <a:spcPts val="0"/>
              </a:spcAft>
              <a:buSzPts val="1400"/>
              <a:buChar char="●"/>
              <a:defRPr sz="1400"/>
            </a:lvl1pPr>
            <a:lvl2pPr indent="-317500" lvl="1" marL="914400" rtl="0">
              <a:spcBef>
                <a:spcPts val="0"/>
              </a:spcBef>
              <a:spcAft>
                <a:spcPts val="0"/>
              </a:spcAft>
              <a:buSzPts val="1400"/>
              <a:buChar char="○"/>
              <a:defRPr sz="1400"/>
            </a:lvl2pPr>
            <a:lvl3pPr indent="-317500" lvl="2" marL="1371600" rtl="0">
              <a:spcBef>
                <a:spcPts val="0"/>
              </a:spcBef>
              <a:spcAft>
                <a:spcPts val="0"/>
              </a:spcAft>
              <a:buSzPts val="1400"/>
              <a:buChar char="■"/>
              <a:defRPr sz="1400"/>
            </a:lvl3pPr>
            <a:lvl4pPr indent="-317500" lvl="3" marL="1828800" rtl="0"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400"/>
            </a:lvl4pPr>
            <a:lvl5pPr indent="-317500" lvl="4" marL="2286000" rtl="0">
              <a:spcBef>
                <a:spcPts val="0"/>
              </a:spcBef>
              <a:spcAft>
                <a:spcPts val="0"/>
              </a:spcAft>
              <a:buSzPts val="1400"/>
              <a:buChar char="○"/>
              <a:defRPr sz="1400"/>
            </a:lvl5pPr>
            <a:lvl6pPr indent="-317500" lvl="5" marL="2743200" rtl="0">
              <a:spcBef>
                <a:spcPts val="0"/>
              </a:spcBef>
              <a:spcAft>
                <a:spcPts val="0"/>
              </a:spcAft>
              <a:buSzPts val="1400"/>
              <a:buChar char="■"/>
              <a:defRPr sz="1400"/>
            </a:lvl6pPr>
            <a:lvl7pPr indent="-317500" lvl="6" marL="3200400" rtl="0"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400"/>
            </a:lvl7pPr>
            <a:lvl8pPr indent="-317500" lvl="7" marL="3657600" rtl="0">
              <a:spcBef>
                <a:spcPts val="0"/>
              </a:spcBef>
              <a:spcAft>
                <a:spcPts val="0"/>
              </a:spcAft>
              <a:buSzPts val="1400"/>
              <a:buChar char="○"/>
              <a:defRPr sz="1400"/>
            </a:lvl8pPr>
            <a:lvl9pPr indent="-317500" lvl="8" marL="4114800" rtl="0">
              <a:spcBef>
                <a:spcPts val="0"/>
              </a:spcBef>
              <a:spcAft>
                <a:spcPts val="0"/>
              </a:spcAft>
              <a:buSzPts val="1400"/>
              <a:buChar char="■"/>
              <a:defRPr sz="1400"/>
            </a:lvl9pPr>
          </a:lstStyle>
          <a:p/>
        </p:txBody>
      </p:sp>
      <p:sp>
        <p:nvSpPr>
          <p:cNvPr id="37" name="Google Shape;37;p7"/>
          <p:cNvSpPr txBox="1"/>
          <p:nvPr>
            <p:ph idx="3" type="body"/>
          </p:nvPr>
        </p:nvSpPr>
        <p:spPr>
          <a:xfrm>
            <a:off x="5825557" y="1930500"/>
            <a:ext cx="2332200" cy="29190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indent="-317500" lvl="0" marL="457200" rtl="0">
              <a:spcBef>
                <a:spcPts val="600"/>
              </a:spcBef>
              <a:spcAft>
                <a:spcPts val="0"/>
              </a:spcAft>
              <a:buSzPts val="1400"/>
              <a:buChar char="●"/>
              <a:defRPr sz="1400"/>
            </a:lvl1pPr>
            <a:lvl2pPr indent="-317500" lvl="1" marL="914400" rtl="0">
              <a:spcBef>
                <a:spcPts val="0"/>
              </a:spcBef>
              <a:spcAft>
                <a:spcPts val="0"/>
              </a:spcAft>
              <a:buSzPts val="1400"/>
              <a:buChar char="○"/>
              <a:defRPr sz="1400"/>
            </a:lvl2pPr>
            <a:lvl3pPr indent="-317500" lvl="2" marL="1371600" rtl="0">
              <a:spcBef>
                <a:spcPts val="0"/>
              </a:spcBef>
              <a:spcAft>
                <a:spcPts val="0"/>
              </a:spcAft>
              <a:buSzPts val="1400"/>
              <a:buChar char="■"/>
              <a:defRPr sz="1400"/>
            </a:lvl3pPr>
            <a:lvl4pPr indent="-317500" lvl="3" marL="1828800" rtl="0"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400"/>
            </a:lvl4pPr>
            <a:lvl5pPr indent="-317500" lvl="4" marL="2286000" rtl="0">
              <a:spcBef>
                <a:spcPts val="0"/>
              </a:spcBef>
              <a:spcAft>
                <a:spcPts val="0"/>
              </a:spcAft>
              <a:buSzPts val="1400"/>
              <a:buChar char="○"/>
              <a:defRPr sz="1400"/>
            </a:lvl5pPr>
            <a:lvl6pPr indent="-317500" lvl="5" marL="2743200" rtl="0">
              <a:spcBef>
                <a:spcPts val="0"/>
              </a:spcBef>
              <a:spcAft>
                <a:spcPts val="0"/>
              </a:spcAft>
              <a:buSzPts val="1400"/>
              <a:buChar char="■"/>
              <a:defRPr sz="1400"/>
            </a:lvl6pPr>
            <a:lvl7pPr indent="-317500" lvl="6" marL="3200400" rtl="0"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400"/>
            </a:lvl7pPr>
            <a:lvl8pPr indent="-317500" lvl="7" marL="3657600" rtl="0">
              <a:spcBef>
                <a:spcPts val="0"/>
              </a:spcBef>
              <a:spcAft>
                <a:spcPts val="0"/>
              </a:spcAft>
              <a:buSzPts val="1400"/>
              <a:buChar char="○"/>
              <a:defRPr sz="1400"/>
            </a:lvl8pPr>
            <a:lvl9pPr indent="-317500" lvl="8" marL="4114800" rtl="0">
              <a:spcBef>
                <a:spcPts val="0"/>
              </a:spcBef>
              <a:spcAft>
                <a:spcPts val="0"/>
              </a:spcAft>
              <a:buSzPts val="1400"/>
              <a:buChar char="■"/>
              <a:defRPr sz="1400"/>
            </a:lvl9pPr>
          </a:lstStyle>
          <a:p/>
        </p:txBody>
      </p:sp>
      <p:sp>
        <p:nvSpPr>
          <p:cNvPr id="38" name="Google Shape;38;p7"/>
          <p:cNvSpPr txBox="1"/>
          <p:nvPr>
            <p:ph idx="12" type="sldNum"/>
          </p:nvPr>
        </p:nvSpPr>
        <p:spPr>
          <a:xfrm>
            <a:off x="8604400" y="4590300"/>
            <a:ext cx="539700" cy="5532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only" type="titleOnly">
  <p:cSld name="TITLE_ONLY">
    <p:spTree>
      <p:nvGrpSpPr>
        <p:cNvPr id="39" name="Shape 3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" name="Google Shape;40;p8"/>
          <p:cNvSpPr/>
          <p:nvPr/>
        </p:nvSpPr>
        <p:spPr>
          <a:xfrm>
            <a:off x="390735" y="379877"/>
            <a:ext cx="8362529" cy="4383746"/>
          </a:xfrm>
          <a:custGeom>
            <a:rect b="b" l="l" r="r" t="t"/>
            <a:pathLst>
              <a:path extrusionOk="0" fill="none" h="149667" w="285508">
                <a:moveTo>
                  <a:pt x="252882" y="0"/>
                </a:moveTo>
                <a:lnTo>
                  <a:pt x="13220" y="0"/>
                </a:lnTo>
                <a:lnTo>
                  <a:pt x="13220" y="0"/>
                </a:lnTo>
                <a:lnTo>
                  <a:pt x="11826" y="61"/>
                </a:lnTo>
                <a:lnTo>
                  <a:pt x="10552" y="243"/>
                </a:lnTo>
                <a:lnTo>
                  <a:pt x="9279" y="607"/>
                </a:lnTo>
                <a:lnTo>
                  <a:pt x="8066" y="1031"/>
                </a:lnTo>
                <a:lnTo>
                  <a:pt x="6914" y="1577"/>
                </a:lnTo>
                <a:lnTo>
                  <a:pt x="5822" y="2244"/>
                </a:lnTo>
                <a:lnTo>
                  <a:pt x="4791" y="3032"/>
                </a:lnTo>
                <a:lnTo>
                  <a:pt x="3881" y="3881"/>
                </a:lnTo>
                <a:lnTo>
                  <a:pt x="3032" y="4791"/>
                </a:lnTo>
                <a:lnTo>
                  <a:pt x="2244" y="5822"/>
                </a:lnTo>
                <a:lnTo>
                  <a:pt x="1577" y="6914"/>
                </a:lnTo>
                <a:lnTo>
                  <a:pt x="1031" y="8066"/>
                </a:lnTo>
                <a:lnTo>
                  <a:pt x="607" y="9279"/>
                </a:lnTo>
                <a:lnTo>
                  <a:pt x="243" y="10552"/>
                </a:lnTo>
                <a:lnTo>
                  <a:pt x="61" y="11826"/>
                </a:lnTo>
                <a:lnTo>
                  <a:pt x="0" y="13220"/>
                </a:lnTo>
                <a:lnTo>
                  <a:pt x="0" y="136447"/>
                </a:lnTo>
                <a:lnTo>
                  <a:pt x="0" y="136447"/>
                </a:lnTo>
                <a:lnTo>
                  <a:pt x="61" y="137841"/>
                </a:lnTo>
                <a:lnTo>
                  <a:pt x="243" y="139115"/>
                </a:lnTo>
                <a:lnTo>
                  <a:pt x="607" y="140388"/>
                </a:lnTo>
                <a:lnTo>
                  <a:pt x="1031" y="141601"/>
                </a:lnTo>
                <a:lnTo>
                  <a:pt x="1577" y="142753"/>
                </a:lnTo>
                <a:lnTo>
                  <a:pt x="2244" y="143845"/>
                </a:lnTo>
                <a:lnTo>
                  <a:pt x="3032" y="144876"/>
                </a:lnTo>
                <a:lnTo>
                  <a:pt x="3881" y="145786"/>
                </a:lnTo>
                <a:lnTo>
                  <a:pt x="4791" y="146635"/>
                </a:lnTo>
                <a:lnTo>
                  <a:pt x="5822" y="147423"/>
                </a:lnTo>
                <a:lnTo>
                  <a:pt x="6914" y="148090"/>
                </a:lnTo>
                <a:lnTo>
                  <a:pt x="8066" y="148636"/>
                </a:lnTo>
                <a:lnTo>
                  <a:pt x="9279" y="149060"/>
                </a:lnTo>
                <a:lnTo>
                  <a:pt x="10552" y="149424"/>
                </a:lnTo>
                <a:lnTo>
                  <a:pt x="11826" y="149606"/>
                </a:lnTo>
                <a:lnTo>
                  <a:pt x="13220" y="149667"/>
                </a:lnTo>
                <a:lnTo>
                  <a:pt x="272288" y="149667"/>
                </a:lnTo>
                <a:lnTo>
                  <a:pt x="272288" y="149667"/>
                </a:lnTo>
                <a:lnTo>
                  <a:pt x="273682" y="149606"/>
                </a:lnTo>
                <a:lnTo>
                  <a:pt x="274956" y="149424"/>
                </a:lnTo>
                <a:lnTo>
                  <a:pt x="276229" y="149060"/>
                </a:lnTo>
                <a:lnTo>
                  <a:pt x="277442" y="148636"/>
                </a:lnTo>
                <a:lnTo>
                  <a:pt x="278594" y="148090"/>
                </a:lnTo>
                <a:lnTo>
                  <a:pt x="279686" y="147423"/>
                </a:lnTo>
                <a:lnTo>
                  <a:pt x="280717" y="146635"/>
                </a:lnTo>
                <a:lnTo>
                  <a:pt x="281627" y="145786"/>
                </a:lnTo>
                <a:lnTo>
                  <a:pt x="282476" y="144876"/>
                </a:lnTo>
                <a:lnTo>
                  <a:pt x="283264" y="143845"/>
                </a:lnTo>
                <a:lnTo>
                  <a:pt x="283931" y="142753"/>
                </a:lnTo>
                <a:lnTo>
                  <a:pt x="284477" y="141601"/>
                </a:lnTo>
                <a:lnTo>
                  <a:pt x="284901" y="140388"/>
                </a:lnTo>
                <a:lnTo>
                  <a:pt x="285265" y="139115"/>
                </a:lnTo>
                <a:lnTo>
                  <a:pt x="285447" y="137841"/>
                </a:lnTo>
                <a:lnTo>
                  <a:pt x="285508" y="136447"/>
                </a:lnTo>
                <a:lnTo>
                  <a:pt x="285508" y="32626"/>
                </a:lnTo>
              </a:path>
            </a:pathLst>
          </a:custGeom>
          <a:noFill/>
          <a:ln cap="flat" cmpd="sng" w="19050">
            <a:solidFill>
              <a:srgbClr val="FFB600"/>
            </a:solidFill>
            <a:prstDash val="dot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41" name="Google Shape;41;p8"/>
          <p:cNvSpPr txBox="1"/>
          <p:nvPr>
            <p:ph type="title"/>
          </p:nvPr>
        </p:nvSpPr>
        <p:spPr>
          <a:xfrm>
            <a:off x="922000" y="891775"/>
            <a:ext cx="6866100" cy="857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5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58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58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58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58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58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58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58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5800"/>
              <a:buNone/>
              <a:defRPr/>
            </a:lvl9pPr>
          </a:lstStyle>
          <a:p/>
        </p:txBody>
      </p:sp>
      <p:sp>
        <p:nvSpPr>
          <p:cNvPr id="42" name="Google Shape;42;p8"/>
          <p:cNvSpPr txBox="1"/>
          <p:nvPr>
            <p:ph idx="12" type="sldNum"/>
          </p:nvPr>
        </p:nvSpPr>
        <p:spPr>
          <a:xfrm>
            <a:off x="8604400" y="4590300"/>
            <a:ext cx="539700" cy="5532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Caption">
  <p:cSld name="CAPTION_ONLY">
    <p:spTree>
      <p:nvGrpSpPr>
        <p:cNvPr id="43" name="Shape 4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4" name="Google Shape;44;p9"/>
          <p:cNvSpPr/>
          <p:nvPr/>
        </p:nvSpPr>
        <p:spPr>
          <a:xfrm>
            <a:off x="390735" y="379877"/>
            <a:ext cx="8362529" cy="4383746"/>
          </a:xfrm>
          <a:custGeom>
            <a:rect b="b" l="l" r="r" t="t"/>
            <a:pathLst>
              <a:path extrusionOk="0" fill="none" h="149667" w="285508">
                <a:moveTo>
                  <a:pt x="252882" y="0"/>
                </a:moveTo>
                <a:lnTo>
                  <a:pt x="13220" y="0"/>
                </a:lnTo>
                <a:lnTo>
                  <a:pt x="13220" y="0"/>
                </a:lnTo>
                <a:lnTo>
                  <a:pt x="11826" y="61"/>
                </a:lnTo>
                <a:lnTo>
                  <a:pt x="10552" y="243"/>
                </a:lnTo>
                <a:lnTo>
                  <a:pt x="9279" y="607"/>
                </a:lnTo>
                <a:lnTo>
                  <a:pt x="8066" y="1031"/>
                </a:lnTo>
                <a:lnTo>
                  <a:pt x="6914" y="1577"/>
                </a:lnTo>
                <a:lnTo>
                  <a:pt x="5822" y="2244"/>
                </a:lnTo>
                <a:lnTo>
                  <a:pt x="4791" y="3032"/>
                </a:lnTo>
                <a:lnTo>
                  <a:pt x="3881" y="3881"/>
                </a:lnTo>
                <a:lnTo>
                  <a:pt x="3032" y="4791"/>
                </a:lnTo>
                <a:lnTo>
                  <a:pt x="2244" y="5822"/>
                </a:lnTo>
                <a:lnTo>
                  <a:pt x="1577" y="6914"/>
                </a:lnTo>
                <a:lnTo>
                  <a:pt x="1031" y="8066"/>
                </a:lnTo>
                <a:lnTo>
                  <a:pt x="607" y="9279"/>
                </a:lnTo>
                <a:lnTo>
                  <a:pt x="243" y="10552"/>
                </a:lnTo>
                <a:lnTo>
                  <a:pt x="61" y="11826"/>
                </a:lnTo>
                <a:lnTo>
                  <a:pt x="0" y="13220"/>
                </a:lnTo>
                <a:lnTo>
                  <a:pt x="0" y="136447"/>
                </a:lnTo>
                <a:lnTo>
                  <a:pt x="0" y="136447"/>
                </a:lnTo>
                <a:lnTo>
                  <a:pt x="61" y="137841"/>
                </a:lnTo>
                <a:lnTo>
                  <a:pt x="243" y="139115"/>
                </a:lnTo>
                <a:lnTo>
                  <a:pt x="607" y="140388"/>
                </a:lnTo>
                <a:lnTo>
                  <a:pt x="1031" y="141601"/>
                </a:lnTo>
                <a:lnTo>
                  <a:pt x="1577" y="142753"/>
                </a:lnTo>
                <a:lnTo>
                  <a:pt x="2244" y="143845"/>
                </a:lnTo>
                <a:lnTo>
                  <a:pt x="3032" y="144876"/>
                </a:lnTo>
                <a:lnTo>
                  <a:pt x="3881" y="145786"/>
                </a:lnTo>
                <a:lnTo>
                  <a:pt x="4791" y="146635"/>
                </a:lnTo>
                <a:lnTo>
                  <a:pt x="5822" y="147423"/>
                </a:lnTo>
                <a:lnTo>
                  <a:pt x="6914" y="148090"/>
                </a:lnTo>
                <a:lnTo>
                  <a:pt x="8066" y="148636"/>
                </a:lnTo>
                <a:lnTo>
                  <a:pt x="9279" y="149060"/>
                </a:lnTo>
                <a:lnTo>
                  <a:pt x="10552" y="149424"/>
                </a:lnTo>
                <a:lnTo>
                  <a:pt x="11826" y="149606"/>
                </a:lnTo>
                <a:lnTo>
                  <a:pt x="13220" y="149667"/>
                </a:lnTo>
                <a:lnTo>
                  <a:pt x="272288" y="149667"/>
                </a:lnTo>
                <a:lnTo>
                  <a:pt x="272288" y="149667"/>
                </a:lnTo>
                <a:lnTo>
                  <a:pt x="273682" y="149606"/>
                </a:lnTo>
                <a:lnTo>
                  <a:pt x="274956" y="149424"/>
                </a:lnTo>
                <a:lnTo>
                  <a:pt x="276229" y="149060"/>
                </a:lnTo>
                <a:lnTo>
                  <a:pt x="277442" y="148636"/>
                </a:lnTo>
                <a:lnTo>
                  <a:pt x="278594" y="148090"/>
                </a:lnTo>
                <a:lnTo>
                  <a:pt x="279686" y="147423"/>
                </a:lnTo>
                <a:lnTo>
                  <a:pt x="280717" y="146635"/>
                </a:lnTo>
                <a:lnTo>
                  <a:pt x="281627" y="145786"/>
                </a:lnTo>
                <a:lnTo>
                  <a:pt x="282476" y="144876"/>
                </a:lnTo>
                <a:lnTo>
                  <a:pt x="283264" y="143845"/>
                </a:lnTo>
                <a:lnTo>
                  <a:pt x="283931" y="142753"/>
                </a:lnTo>
                <a:lnTo>
                  <a:pt x="284477" y="141601"/>
                </a:lnTo>
                <a:lnTo>
                  <a:pt x="284901" y="140388"/>
                </a:lnTo>
                <a:lnTo>
                  <a:pt x="285265" y="139115"/>
                </a:lnTo>
                <a:lnTo>
                  <a:pt x="285447" y="137841"/>
                </a:lnTo>
                <a:lnTo>
                  <a:pt x="285508" y="136447"/>
                </a:lnTo>
                <a:lnTo>
                  <a:pt x="285508" y="32626"/>
                </a:lnTo>
              </a:path>
            </a:pathLst>
          </a:custGeom>
          <a:noFill/>
          <a:ln cap="flat" cmpd="sng" w="19050">
            <a:solidFill>
              <a:srgbClr val="FFB600"/>
            </a:solidFill>
            <a:prstDash val="dot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45" name="Google Shape;45;p9"/>
          <p:cNvSpPr txBox="1"/>
          <p:nvPr>
            <p:ph idx="1" type="body"/>
          </p:nvPr>
        </p:nvSpPr>
        <p:spPr>
          <a:xfrm>
            <a:off x="457200" y="4253909"/>
            <a:ext cx="8229600" cy="5196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indent="-228600" lvl="0" marL="457200" algn="ctr">
              <a:spcBef>
                <a:spcPts val="360"/>
              </a:spcBef>
              <a:spcAft>
                <a:spcPts val="0"/>
              </a:spcAft>
              <a:buSzPts val="1400"/>
              <a:buNone/>
              <a:defRPr sz="1400"/>
            </a:lvl1pPr>
          </a:lstStyle>
          <a:p/>
        </p:txBody>
      </p:sp>
      <p:sp>
        <p:nvSpPr>
          <p:cNvPr id="46" name="Google Shape;46;p9"/>
          <p:cNvSpPr txBox="1"/>
          <p:nvPr>
            <p:ph idx="12" type="sldNum"/>
          </p:nvPr>
        </p:nvSpPr>
        <p:spPr>
          <a:xfrm>
            <a:off x="8604400" y="4590300"/>
            <a:ext cx="539700" cy="5532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Blank" type="blank">
  <p:cSld name="BLANK">
    <p:spTree>
      <p:nvGrpSpPr>
        <p:cNvPr id="47" name="Shape 4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8" name="Google Shape;48;p10"/>
          <p:cNvSpPr txBox="1"/>
          <p:nvPr>
            <p:ph idx="12" type="sldNum"/>
          </p:nvPr>
        </p:nvSpPr>
        <p:spPr>
          <a:xfrm>
            <a:off x="8604400" y="4590300"/>
            <a:ext cx="539700" cy="5532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  <p:sp>
        <p:nvSpPr>
          <p:cNvPr id="49" name="Google Shape;49;p10"/>
          <p:cNvSpPr/>
          <p:nvPr/>
        </p:nvSpPr>
        <p:spPr>
          <a:xfrm>
            <a:off x="390735" y="379877"/>
            <a:ext cx="8362529" cy="4383746"/>
          </a:xfrm>
          <a:custGeom>
            <a:rect b="b" l="l" r="r" t="t"/>
            <a:pathLst>
              <a:path extrusionOk="0" fill="none" h="149667" w="285508">
                <a:moveTo>
                  <a:pt x="252882" y="0"/>
                </a:moveTo>
                <a:lnTo>
                  <a:pt x="13220" y="0"/>
                </a:lnTo>
                <a:lnTo>
                  <a:pt x="13220" y="0"/>
                </a:lnTo>
                <a:lnTo>
                  <a:pt x="11826" y="61"/>
                </a:lnTo>
                <a:lnTo>
                  <a:pt x="10552" y="243"/>
                </a:lnTo>
                <a:lnTo>
                  <a:pt x="9279" y="607"/>
                </a:lnTo>
                <a:lnTo>
                  <a:pt x="8066" y="1031"/>
                </a:lnTo>
                <a:lnTo>
                  <a:pt x="6914" y="1577"/>
                </a:lnTo>
                <a:lnTo>
                  <a:pt x="5822" y="2244"/>
                </a:lnTo>
                <a:lnTo>
                  <a:pt x="4791" y="3032"/>
                </a:lnTo>
                <a:lnTo>
                  <a:pt x="3881" y="3881"/>
                </a:lnTo>
                <a:lnTo>
                  <a:pt x="3032" y="4791"/>
                </a:lnTo>
                <a:lnTo>
                  <a:pt x="2244" y="5822"/>
                </a:lnTo>
                <a:lnTo>
                  <a:pt x="1577" y="6914"/>
                </a:lnTo>
                <a:lnTo>
                  <a:pt x="1031" y="8066"/>
                </a:lnTo>
                <a:lnTo>
                  <a:pt x="607" y="9279"/>
                </a:lnTo>
                <a:lnTo>
                  <a:pt x="243" y="10552"/>
                </a:lnTo>
                <a:lnTo>
                  <a:pt x="61" y="11826"/>
                </a:lnTo>
                <a:lnTo>
                  <a:pt x="0" y="13220"/>
                </a:lnTo>
                <a:lnTo>
                  <a:pt x="0" y="136447"/>
                </a:lnTo>
                <a:lnTo>
                  <a:pt x="0" y="136447"/>
                </a:lnTo>
                <a:lnTo>
                  <a:pt x="61" y="137841"/>
                </a:lnTo>
                <a:lnTo>
                  <a:pt x="243" y="139115"/>
                </a:lnTo>
                <a:lnTo>
                  <a:pt x="607" y="140388"/>
                </a:lnTo>
                <a:lnTo>
                  <a:pt x="1031" y="141601"/>
                </a:lnTo>
                <a:lnTo>
                  <a:pt x="1577" y="142753"/>
                </a:lnTo>
                <a:lnTo>
                  <a:pt x="2244" y="143845"/>
                </a:lnTo>
                <a:lnTo>
                  <a:pt x="3032" y="144876"/>
                </a:lnTo>
                <a:lnTo>
                  <a:pt x="3881" y="145786"/>
                </a:lnTo>
                <a:lnTo>
                  <a:pt x="4791" y="146635"/>
                </a:lnTo>
                <a:lnTo>
                  <a:pt x="5822" y="147423"/>
                </a:lnTo>
                <a:lnTo>
                  <a:pt x="6914" y="148090"/>
                </a:lnTo>
                <a:lnTo>
                  <a:pt x="8066" y="148636"/>
                </a:lnTo>
                <a:lnTo>
                  <a:pt x="9279" y="149060"/>
                </a:lnTo>
                <a:lnTo>
                  <a:pt x="10552" y="149424"/>
                </a:lnTo>
                <a:lnTo>
                  <a:pt x="11826" y="149606"/>
                </a:lnTo>
                <a:lnTo>
                  <a:pt x="13220" y="149667"/>
                </a:lnTo>
                <a:lnTo>
                  <a:pt x="272288" y="149667"/>
                </a:lnTo>
                <a:lnTo>
                  <a:pt x="272288" y="149667"/>
                </a:lnTo>
                <a:lnTo>
                  <a:pt x="273682" y="149606"/>
                </a:lnTo>
                <a:lnTo>
                  <a:pt x="274956" y="149424"/>
                </a:lnTo>
                <a:lnTo>
                  <a:pt x="276229" y="149060"/>
                </a:lnTo>
                <a:lnTo>
                  <a:pt x="277442" y="148636"/>
                </a:lnTo>
                <a:lnTo>
                  <a:pt x="278594" y="148090"/>
                </a:lnTo>
                <a:lnTo>
                  <a:pt x="279686" y="147423"/>
                </a:lnTo>
                <a:lnTo>
                  <a:pt x="280717" y="146635"/>
                </a:lnTo>
                <a:lnTo>
                  <a:pt x="281627" y="145786"/>
                </a:lnTo>
                <a:lnTo>
                  <a:pt x="282476" y="144876"/>
                </a:lnTo>
                <a:lnTo>
                  <a:pt x="283264" y="143845"/>
                </a:lnTo>
                <a:lnTo>
                  <a:pt x="283931" y="142753"/>
                </a:lnTo>
                <a:lnTo>
                  <a:pt x="284477" y="141601"/>
                </a:lnTo>
                <a:lnTo>
                  <a:pt x="284901" y="140388"/>
                </a:lnTo>
                <a:lnTo>
                  <a:pt x="285265" y="139115"/>
                </a:lnTo>
                <a:lnTo>
                  <a:pt x="285447" y="137841"/>
                </a:lnTo>
                <a:lnTo>
                  <a:pt x="285508" y="136447"/>
                </a:lnTo>
                <a:lnTo>
                  <a:pt x="285508" y="32626"/>
                </a:lnTo>
              </a:path>
            </a:pathLst>
          </a:custGeom>
          <a:noFill/>
          <a:ln cap="flat" cmpd="sng" w="19050">
            <a:solidFill>
              <a:srgbClr val="FFB600"/>
            </a:solidFill>
            <a:prstDash val="dot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Blank colored">
  <p:cSld name="BLANK_1">
    <p:bg>
      <p:bgPr>
        <a:solidFill>
          <a:srgbClr val="FFB600"/>
        </a:solidFill>
      </p:bgPr>
    </p:bg>
    <p:spTree>
      <p:nvGrpSpPr>
        <p:cNvPr id="50" name="Shape 5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" name="Google Shape;51;p11"/>
          <p:cNvSpPr txBox="1"/>
          <p:nvPr>
            <p:ph idx="12" type="sldNum"/>
          </p:nvPr>
        </p:nvSpPr>
        <p:spPr>
          <a:xfrm>
            <a:off x="8604400" y="4590300"/>
            <a:ext cx="539700" cy="5532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 rtl="0">
              <a:buNone/>
              <a:defRPr/>
            </a:lvl1pPr>
            <a:lvl2pPr lvl="1" rtl="0">
              <a:buNone/>
              <a:defRPr/>
            </a:lvl2pPr>
            <a:lvl3pPr lvl="2" rtl="0">
              <a:buNone/>
              <a:defRPr/>
            </a:lvl3pPr>
            <a:lvl4pPr lvl="3" rtl="0">
              <a:buNone/>
              <a:defRPr/>
            </a:lvl4pPr>
            <a:lvl5pPr lvl="4" rtl="0">
              <a:buNone/>
              <a:defRPr/>
            </a:lvl5pPr>
            <a:lvl6pPr lvl="5" rtl="0">
              <a:buNone/>
              <a:defRPr/>
            </a:lvl6pPr>
            <a:lvl7pPr lvl="6" rtl="0">
              <a:buNone/>
              <a:defRPr/>
            </a:lvl7pPr>
            <a:lvl8pPr lvl="7" rtl="0">
              <a:buNone/>
              <a:defRPr/>
            </a:lvl8pPr>
            <a:lvl9pPr lvl="8" rtl="0">
              <a:buNone/>
              <a:defRPr/>
            </a:lvl9pPr>
          </a:lstStyle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  <p:sp>
        <p:nvSpPr>
          <p:cNvPr id="52" name="Google Shape;52;p11"/>
          <p:cNvSpPr/>
          <p:nvPr/>
        </p:nvSpPr>
        <p:spPr>
          <a:xfrm>
            <a:off x="390735" y="379877"/>
            <a:ext cx="8362529" cy="4383746"/>
          </a:xfrm>
          <a:custGeom>
            <a:rect b="b" l="l" r="r" t="t"/>
            <a:pathLst>
              <a:path extrusionOk="0" fill="none" h="149667" w="285508">
                <a:moveTo>
                  <a:pt x="252882" y="0"/>
                </a:moveTo>
                <a:lnTo>
                  <a:pt x="13220" y="0"/>
                </a:lnTo>
                <a:lnTo>
                  <a:pt x="13220" y="0"/>
                </a:lnTo>
                <a:lnTo>
                  <a:pt x="11826" y="61"/>
                </a:lnTo>
                <a:lnTo>
                  <a:pt x="10552" y="243"/>
                </a:lnTo>
                <a:lnTo>
                  <a:pt x="9279" y="607"/>
                </a:lnTo>
                <a:lnTo>
                  <a:pt x="8066" y="1031"/>
                </a:lnTo>
                <a:lnTo>
                  <a:pt x="6914" y="1577"/>
                </a:lnTo>
                <a:lnTo>
                  <a:pt x="5822" y="2244"/>
                </a:lnTo>
                <a:lnTo>
                  <a:pt x="4791" y="3032"/>
                </a:lnTo>
                <a:lnTo>
                  <a:pt x="3881" y="3881"/>
                </a:lnTo>
                <a:lnTo>
                  <a:pt x="3032" y="4791"/>
                </a:lnTo>
                <a:lnTo>
                  <a:pt x="2244" y="5822"/>
                </a:lnTo>
                <a:lnTo>
                  <a:pt x="1577" y="6914"/>
                </a:lnTo>
                <a:lnTo>
                  <a:pt x="1031" y="8066"/>
                </a:lnTo>
                <a:lnTo>
                  <a:pt x="607" y="9279"/>
                </a:lnTo>
                <a:lnTo>
                  <a:pt x="243" y="10552"/>
                </a:lnTo>
                <a:lnTo>
                  <a:pt x="61" y="11826"/>
                </a:lnTo>
                <a:lnTo>
                  <a:pt x="0" y="13220"/>
                </a:lnTo>
                <a:lnTo>
                  <a:pt x="0" y="136447"/>
                </a:lnTo>
                <a:lnTo>
                  <a:pt x="0" y="136447"/>
                </a:lnTo>
                <a:lnTo>
                  <a:pt x="61" y="137841"/>
                </a:lnTo>
                <a:lnTo>
                  <a:pt x="243" y="139115"/>
                </a:lnTo>
                <a:lnTo>
                  <a:pt x="607" y="140388"/>
                </a:lnTo>
                <a:lnTo>
                  <a:pt x="1031" y="141601"/>
                </a:lnTo>
                <a:lnTo>
                  <a:pt x="1577" y="142753"/>
                </a:lnTo>
                <a:lnTo>
                  <a:pt x="2244" y="143845"/>
                </a:lnTo>
                <a:lnTo>
                  <a:pt x="3032" y="144876"/>
                </a:lnTo>
                <a:lnTo>
                  <a:pt x="3881" y="145786"/>
                </a:lnTo>
                <a:lnTo>
                  <a:pt x="4791" y="146635"/>
                </a:lnTo>
                <a:lnTo>
                  <a:pt x="5822" y="147423"/>
                </a:lnTo>
                <a:lnTo>
                  <a:pt x="6914" y="148090"/>
                </a:lnTo>
                <a:lnTo>
                  <a:pt x="8066" y="148636"/>
                </a:lnTo>
                <a:lnTo>
                  <a:pt x="9279" y="149060"/>
                </a:lnTo>
                <a:lnTo>
                  <a:pt x="10552" y="149424"/>
                </a:lnTo>
                <a:lnTo>
                  <a:pt x="11826" y="149606"/>
                </a:lnTo>
                <a:lnTo>
                  <a:pt x="13220" y="149667"/>
                </a:lnTo>
                <a:lnTo>
                  <a:pt x="272288" y="149667"/>
                </a:lnTo>
                <a:lnTo>
                  <a:pt x="272288" y="149667"/>
                </a:lnTo>
                <a:lnTo>
                  <a:pt x="273682" y="149606"/>
                </a:lnTo>
                <a:lnTo>
                  <a:pt x="274956" y="149424"/>
                </a:lnTo>
                <a:lnTo>
                  <a:pt x="276229" y="149060"/>
                </a:lnTo>
                <a:lnTo>
                  <a:pt x="277442" y="148636"/>
                </a:lnTo>
                <a:lnTo>
                  <a:pt x="278594" y="148090"/>
                </a:lnTo>
                <a:lnTo>
                  <a:pt x="279686" y="147423"/>
                </a:lnTo>
                <a:lnTo>
                  <a:pt x="280717" y="146635"/>
                </a:lnTo>
                <a:lnTo>
                  <a:pt x="281627" y="145786"/>
                </a:lnTo>
                <a:lnTo>
                  <a:pt x="282476" y="144876"/>
                </a:lnTo>
                <a:lnTo>
                  <a:pt x="283264" y="143845"/>
                </a:lnTo>
                <a:lnTo>
                  <a:pt x="283931" y="142753"/>
                </a:lnTo>
                <a:lnTo>
                  <a:pt x="284477" y="141601"/>
                </a:lnTo>
                <a:lnTo>
                  <a:pt x="284901" y="140388"/>
                </a:lnTo>
                <a:lnTo>
                  <a:pt x="285265" y="139115"/>
                </a:lnTo>
                <a:lnTo>
                  <a:pt x="285447" y="137841"/>
                </a:lnTo>
                <a:lnTo>
                  <a:pt x="285508" y="136447"/>
                </a:lnTo>
                <a:lnTo>
                  <a:pt x="285508" y="32626"/>
                </a:lnTo>
              </a:path>
            </a:pathLst>
          </a:custGeom>
          <a:noFill/>
          <a:ln cap="flat" cmpd="sng" w="19050">
            <a:solidFill>
              <a:srgbClr val="FFFFFF"/>
            </a:solidFill>
            <a:prstDash val="dot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sldLayout>
</file>

<file path=ppt/slideMasters/_rels/slideMaster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11" Type="http://schemas.openxmlformats.org/officeDocument/2006/relationships/theme" Target="../theme/theme2.xml"/><Relationship Id="rId10" Type="http://schemas.openxmlformats.org/officeDocument/2006/relationships/slideLayout" Target="../slideLayouts/slideLayout10.xml"/><Relationship Id="rId9" Type="http://schemas.openxmlformats.org/officeDocument/2006/relationships/slideLayout" Target="../slideLayouts/slideLayout9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/Relationships>
</file>

<file path=ppt/slideMasters/slideMaster1.xml><?xml version="1.0" encoding="utf-8"?>
<p:sld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 name="simple-light">
    <p:bg>
      <p:bgPr>
        <a:solidFill>
          <a:schemeClr val="lt1"/>
        </a:solidFill>
      </p:bgPr>
    </p:bg>
    <p:spTree>
      <p:nvGrpSpPr>
        <p:cNvPr id="5" name="Shape 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Google Shape;6;p1"/>
          <p:cNvSpPr txBox="1"/>
          <p:nvPr>
            <p:ph type="title"/>
          </p:nvPr>
        </p:nvSpPr>
        <p:spPr>
          <a:xfrm>
            <a:off x="922000" y="891775"/>
            <a:ext cx="6866100" cy="8574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Clr>
                <a:srgbClr val="434343"/>
              </a:buClr>
              <a:buSzPts val="5800"/>
              <a:buFont typeface="Raleway Thin"/>
              <a:buNone/>
              <a:defRPr sz="5800">
                <a:solidFill>
                  <a:srgbClr val="434343"/>
                </a:solidFill>
                <a:latin typeface="Raleway Thin"/>
                <a:ea typeface="Raleway Thin"/>
                <a:cs typeface="Raleway Thin"/>
                <a:sym typeface="Raleway Thin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Clr>
                <a:srgbClr val="434343"/>
              </a:buClr>
              <a:buSzPts val="5800"/>
              <a:buFont typeface="Raleway Thin"/>
              <a:buNone/>
              <a:defRPr sz="5800">
                <a:solidFill>
                  <a:srgbClr val="434343"/>
                </a:solidFill>
                <a:latin typeface="Raleway Thin"/>
                <a:ea typeface="Raleway Thin"/>
                <a:cs typeface="Raleway Thin"/>
                <a:sym typeface="Raleway Thin"/>
              </a:defRPr>
            </a:lvl2pPr>
            <a:lvl3pPr lvl="2">
              <a:spcBef>
                <a:spcPts val="0"/>
              </a:spcBef>
              <a:spcAft>
                <a:spcPts val="0"/>
              </a:spcAft>
              <a:buClr>
                <a:srgbClr val="434343"/>
              </a:buClr>
              <a:buSzPts val="5800"/>
              <a:buFont typeface="Raleway Thin"/>
              <a:buNone/>
              <a:defRPr sz="5800">
                <a:solidFill>
                  <a:srgbClr val="434343"/>
                </a:solidFill>
                <a:latin typeface="Raleway Thin"/>
                <a:ea typeface="Raleway Thin"/>
                <a:cs typeface="Raleway Thin"/>
                <a:sym typeface="Raleway Thin"/>
              </a:defRPr>
            </a:lvl3pPr>
            <a:lvl4pPr lvl="3">
              <a:spcBef>
                <a:spcPts val="0"/>
              </a:spcBef>
              <a:spcAft>
                <a:spcPts val="0"/>
              </a:spcAft>
              <a:buClr>
                <a:srgbClr val="434343"/>
              </a:buClr>
              <a:buSzPts val="5800"/>
              <a:buFont typeface="Raleway Thin"/>
              <a:buNone/>
              <a:defRPr sz="5800">
                <a:solidFill>
                  <a:srgbClr val="434343"/>
                </a:solidFill>
                <a:latin typeface="Raleway Thin"/>
                <a:ea typeface="Raleway Thin"/>
                <a:cs typeface="Raleway Thin"/>
                <a:sym typeface="Raleway Thin"/>
              </a:defRPr>
            </a:lvl4pPr>
            <a:lvl5pPr lvl="4">
              <a:spcBef>
                <a:spcPts val="0"/>
              </a:spcBef>
              <a:spcAft>
                <a:spcPts val="0"/>
              </a:spcAft>
              <a:buClr>
                <a:srgbClr val="434343"/>
              </a:buClr>
              <a:buSzPts val="5800"/>
              <a:buFont typeface="Raleway Thin"/>
              <a:buNone/>
              <a:defRPr sz="5800">
                <a:solidFill>
                  <a:srgbClr val="434343"/>
                </a:solidFill>
                <a:latin typeface="Raleway Thin"/>
                <a:ea typeface="Raleway Thin"/>
                <a:cs typeface="Raleway Thin"/>
                <a:sym typeface="Raleway Thin"/>
              </a:defRPr>
            </a:lvl5pPr>
            <a:lvl6pPr lvl="5">
              <a:spcBef>
                <a:spcPts val="0"/>
              </a:spcBef>
              <a:spcAft>
                <a:spcPts val="0"/>
              </a:spcAft>
              <a:buClr>
                <a:srgbClr val="434343"/>
              </a:buClr>
              <a:buSzPts val="5800"/>
              <a:buFont typeface="Raleway Thin"/>
              <a:buNone/>
              <a:defRPr sz="5800">
                <a:solidFill>
                  <a:srgbClr val="434343"/>
                </a:solidFill>
                <a:latin typeface="Raleway Thin"/>
                <a:ea typeface="Raleway Thin"/>
                <a:cs typeface="Raleway Thin"/>
                <a:sym typeface="Raleway Thin"/>
              </a:defRPr>
            </a:lvl6pPr>
            <a:lvl7pPr lvl="6">
              <a:spcBef>
                <a:spcPts val="0"/>
              </a:spcBef>
              <a:spcAft>
                <a:spcPts val="0"/>
              </a:spcAft>
              <a:buClr>
                <a:srgbClr val="434343"/>
              </a:buClr>
              <a:buSzPts val="5800"/>
              <a:buFont typeface="Raleway Thin"/>
              <a:buNone/>
              <a:defRPr sz="5800">
                <a:solidFill>
                  <a:srgbClr val="434343"/>
                </a:solidFill>
                <a:latin typeface="Raleway Thin"/>
                <a:ea typeface="Raleway Thin"/>
                <a:cs typeface="Raleway Thin"/>
                <a:sym typeface="Raleway Thin"/>
              </a:defRPr>
            </a:lvl7pPr>
            <a:lvl8pPr lvl="7">
              <a:spcBef>
                <a:spcPts val="0"/>
              </a:spcBef>
              <a:spcAft>
                <a:spcPts val="0"/>
              </a:spcAft>
              <a:buClr>
                <a:srgbClr val="434343"/>
              </a:buClr>
              <a:buSzPts val="5800"/>
              <a:buFont typeface="Raleway Thin"/>
              <a:buNone/>
              <a:defRPr sz="5800">
                <a:solidFill>
                  <a:srgbClr val="434343"/>
                </a:solidFill>
                <a:latin typeface="Raleway Thin"/>
                <a:ea typeface="Raleway Thin"/>
                <a:cs typeface="Raleway Thin"/>
                <a:sym typeface="Raleway Thin"/>
              </a:defRPr>
            </a:lvl8pPr>
            <a:lvl9pPr lvl="8">
              <a:spcBef>
                <a:spcPts val="0"/>
              </a:spcBef>
              <a:spcAft>
                <a:spcPts val="0"/>
              </a:spcAft>
              <a:buClr>
                <a:srgbClr val="434343"/>
              </a:buClr>
              <a:buSzPts val="5800"/>
              <a:buFont typeface="Raleway Thin"/>
              <a:buNone/>
              <a:defRPr sz="5800">
                <a:solidFill>
                  <a:srgbClr val="434343"/>
                </a:solidFill>
                <a:latin typeface="Raleway Thin"/>
                <a:ea typeface="Raleway Thin"/>
                <a:cs typeface="Raleway Thin"/>
                <a:sym typeface="Raleway Thin"/>
              </a:defRPr>
            </a:lvl9pPr>
          </a:lstStyle>
          <a:p/>
        </p:txBody>
      </p:sp>
      <p:sp>
        <p:nvSpPr>
          <p:cNvPr id="7" name="Google Shape;7;p1"/>
          <p:cNvSpPr txBox="1"/>
          <p:nvPr>
            <p:ph idx="1" type="body"/>
          </p:nvPr>
        </p:nvSpPr>
        <p:spPr>
          <a:xfrm>
            <a:off x="922000" y="1885951"/>
            <a:ext cx="6866100" cy="23661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indent="-342900" lvl="0" marL="457200">
              <a:spcBef>
                <a:spcPts val="600"/>
              </a:spcBef>
              <a:spcAft>
                <a:spcPts val="0"/>
              </a:spcAft>
              <a:buClr>
                <a:srgbClr val="FFB600"/>
              </a:buClr>
              <a:buSzPts val="1800"/>
              <a:buFont typeface="Raleway Thin"/>
              <a:buChar char="●"/>
              <a:defRPr sz="1800">
                <a:solidFill>
                  <a:srgbClr val="666666"/>
                </a:solidFill>
                <a:latin typeface="Raleway Thin"/>
                <a:ea typeface="Raleway Thin"/>
                <a:cs typeface="Raleway Thin"/>
                <a:sym typeface="Raleway Thin"/>
              </a:defRPr>
            </a:lvl1pPr>
            <a:lvl2pPr indent="-342900" lvl="1" marL="914400">
              <a:spcBef>
                <a:spcPts val="0"/>
              </a:spcBef>
              <a:spcAft>
                <a:spcPts val="0"/>
              </a:spcAft>
              <a:buClr>
                <a:srgbClr val="FFB600"/>
              </a:buClr>
              <a:buSzPts val="1800"/>
              <a:buFont typeface="Raleway Thin"/>
              <a:buChar char="○"/>
              <a:defRPr sz="1800">
                <a:solidFill>
                  <a:srgbClr val="666666"/>
                </a:solidFill>
                <a:latin typeface="Raleway Thin"/>
                <a:ea typeface="Raleway Thin"/>
                <a:cs typeface="Raleway Thin"/>
                <a:sym typeface="Raleway Thin"/>
              </a:defRPr>
            </a:lvl2pPr>
            <a:lvl3pPr indent="-342900" lvl="2" marL="1371600">
              <a:spcBef>
                <a:spcPts val="0"/>
              </a:spcBef>
              <a:spcAft>
                <a:spcPts val="0"/>
              </a:spcAft>
              <a:buClr>
                <a:srgbClr val="FFB600"/>
              </a:buClr>
              <a:buSzPts val="1800"/>
              <a:buFont typeface="Raleway Thin"/>
              <a:buChar char="■"/>
              <a:defRPr sz="1800">
                <a:solidFill>
                  <a:srgbClr val="666666"/>
                </a:solidFill>
                <a:latin typeface="Raleway Thin"/>
                <a:ea typeface="Raleway Thin"/>
                <a:cs typeface="Raleway Thin"/>
                <a:sym typeface="Raleway Thin"/>
              </a:defRPr>
            </a:lvl3pPr>
            <a:lvl4pPr indent="-342900" lvl="3" marL="1828800">
              <a:spcBef>
                <a:spcPts val="0"/>
              </a:spcBef>
              <a:spcAft>
                <a:spcPts val="0"/>
              </a:spcAft>
              <a:buClr>
                <a:srgbClr val="666666"/>
              </a:buClr>
              <a:buSzPts val="1800"/>
              <a:buFont typeface="Raleway Thin"/>
              <a:buChar char="●"/>
              <a:defRPr sz="1800">
                <a:solidFill>
                  <a:srgbClr val="666666"/>
                </a:solidFill>
                <a:latin typeface="Raleway Thin"/>
                <a:ea typeface="Raleway Thin"/>
                <a:cs typeface="Raleway Thin"/>
                <a:sym typeface="Raleway Thin"/>
              </a:defRPr>
            </a:lvl4pPr>
            <a:lvl5pPr indent="-342900" lvl="4" marL="2286000">
              <a:spcBef>
                <a:spcPts val="0"/>
              </a:spcBef>
              <a:spcAft>
                <a:spcPts val="0"/>
              </a:spcAft>
              <a:buClr>
                <a:srgbClr val="666666"/>
              </a:buClr>
              <a:buSzPts val="1800"/>
              <a:buFont typeface="Raleway Thin"/>
              <a:buChar char="○"/>
              <a:defRPr sz="1800">
                <a:solidFill>
                  <a:srgbClr val="666666"/>
                </a:solidFill>
                <a:latin typeface="Raleway Thin"/>
                <a:ea typeface="Raleway Thin"/>
                <a:cs typeface="Raleway Thin"/>
                <a:sym typeface="Raleway Thin"/>
              </a:defRPr>
            </a:lvl5pPr>
            <a:lvl6pPr indent="-342900" lvl="5" marL="2743200">
              <a:spcBef>
                <a:spcPts val="0"/>
              </a:spcBef>
              <a:spcAft>
                <a:spcPts val="0"/>
              </a:spcAft>
              <a:buClr>
                <a:srgbClr val="666666"/>
              </a:buClr>
              <a:buSzPts val="1800"/>
              <a:buFont typeface="Raleway Thin"/>
              <a:buChar char="■"/>
              <a:defRPr sz="1800">
                <a:solidFill>
                  <a:srgbClr val="666666"/>
                </a:solidFill>
                <a:latin typeface="Raleway Thin"/>
                <a:ea typeface="Raleway Thin"/>
                <a:cs typeface="Raleway Thin"/>
                <a:sym typeface="Raleway Thin"/>
              </a:defRPr>
            </a:lvl6pPr>
            <a:lvl7pPr indent="-342900" lvl="6" marL="3200400">
              <a:spcBef>
                <a:spcPts val="0"/>
              </a:spcBef>
              <a:spcAft>
                <a:spcPts val="0"/>
              </a:spcAft>
              <a:buClr>
                <a:srgbClr val="666666"/>
              </a:buClr>
              <a:buSzPts val="1800"/>
              <a:buFont typeface="Raleway Thin"/>
              <a:buChar char="●"/>
              <a:defRPr sz="1800">
                <a:solidFill>
                  <a:srgbClr val="666666"/>
                </a:solidFill>
                <a:latin typeface="Raleway Thin"/>
                <a:ea typeface="Raleway Thin"/>
                <a:cs typeface="Raleway Thin"/>
                <a:sym typeface="Raleway Thin"/>
              </a:defRPr>
            </a:lvl7pPr>
            <a:lvl8pPr indent="-342900" lvl="7" marL="3657600">
              <a:spcBef>
                <a:spcPts val="0"/>
              </a:spcBef>
              <a:spcAft>
                <a:spcPts val="0"/>
              </a:spcAft>
              <a:buClr>
                <a:srgbClr val="666666"/>
              </a:buClr>
              <a:buSzPts val="1800"/>
              <a:buFont typeface="Raleway Thin"/>
              <a:buChar char="○"/>
              <a:defRPr sz="1800">
                <a:solidFill>
                  <a:srgbClr val="666666"/>
                </a:solidFill>
                <a:latin typeface="Raleway Thin"/>
                <a:ea typeface="Raleway Thin"/>
                <a:cs typeface="Raleway Thin"/>
                <a:sym typeface="Raleway Thin"/>
              </a:defRPr>
            </a:lvl8pPr>
            <a:lvl9pPr indent="-342900" lvl="8" marL="4114800">
              <a:spcBef>
                <a:spcPts val="0"/>
              </a:spcBef>
              <a:spcAft>
                <a:spcPts val="0"/>
              </a:spcAft>
              <a:buClr>
                <a:srgbClr val="666666"/>
              </a:buClr>
              <a:buSzPts val="1800"/>
              <a:buFont typeface="Raleway Thin"/>
              <a:buChar char="■"/>
              <a:defRPr sz="1800">
                <a:solidFill>
                  <a:srgbClr val="666666"/>
                </a:solidFill>
                <a:latin typeface="Raleway Thin"/>
                <a:ea typeface="Raleway Thin"/>
                <a:cs typeface="Raleway Thin"/>
                <a:sym typeface="Raleway Thin"/>
              </a:defRPr>
            </a:lvl9pPr>
          </a:lstStyle>
          <a:p/>
        </p:txBody>
      </p:sp>
      <p:sp>
        <p:nvSpPr>
          <p:cNvPr id="8" name="Google Shape;8;p1"/>
          <p:cNvSpPr txBox="1"/>
          <p:nvPr>
            <p:ph idx="12" type="sldNum"/>
          </p:nvPr>
        </p:nvSpPr>
        <p:spPr>
          <a:xfrm>
            <a:off x="8604400" y="4590300"/>
            <a:ext cx="539700" cy="5532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>
            <a:lvl1pPr lvl="0" algn="ctr">
              <a:buNone/>
              <a:defRPr sz="1300">
                <a:solidFill>
                  <a:srgbClr val="FFB600"/>
                </a:solidFill>
                <a:latin typeface="Raleway Thin"/>
                <a:ea typeface="Raleway Thin"/>
                <a:cs typeface="Raleway Thin"/>
                <a:sym typeface="Raleway Thin"/>
              </a:defRPr>
            </a:lvl1pPr>
            <a:lvl2pPr lvl="1" algn="ctr">
              <a:buNone/>
              <a:defRPr sz="1300">
                <a:solidFill>
                  <a:srgbClr val="FFB600"/>
                </a:solidFill>
                <a:latin typeface="Raleway Thin"/>
                <a:ea typeface="Raleway Thin"/>
                <a:cs typeface="Raleway Thin"/>
                <a:sym typeface="Raleway Thin"/>
              </a:defRPr>
            </a:lvl2pPr>
            <a:lvl3pPr lvl="2" algn="ctr">
              <a:buNone/>
              <a:defRPr sz="1300">
                <a:solidFill>
                  <a:srgbClr val="FFB600"/>
                </a:solidFill>
                <a:latin typeface="Raleway Thin"/>
                <a:ea typeface="Raleway Thin"/>
                <a:cs typeface="Raleway Thin"/>
                <a:sym typeface="Raleway Thin"/>
              </a:defRPr>
            </a:lvl3pPr>
            <a:lvl4pPr lvl="3" algn="ctr">
              <a:buNone/>
              <a:defRPr sz="1300">
                <a:solidFill>
                  <a:srgbClr val="FFB600"/>
                </a:solidFill>
                <a:latin typeface="Raleway Thin"/>
                <a:ea typeface="Raleway Thin"/>
                <a:cs typeface="Raleway Thin"/>
                <a:sym typeface="Raleway Thin"/>
              </a:defRPr>
            </a:lvl4pPr>
            <a:lvl5pPr lvl="4" algn="ctr">
              <a:buNone/>
              <a:defRPr sz="1300">
                <a:solidFill>
                  <a:srgbClr val="FFB600"/>
                </a:solidFill>
                <a:latin typeface="Raleway Thin"/>
                <a:ea typeface="Raleway Thin"/>
                <a:cs typeface="Raleway Thin"/>
                <a:sym typeface="Raleway Thin"/>
              </a:defRPr>
            </a:lvl5pPr>
            <a:lvl6pPr lvl="5" algn="ctr">
              <a:buNone/>
              <a:defRPr sz="1300">
                <a:solidFill>
                  <a:srgbClr val="FFB600"/>
                </a:solidFill>
                <a:latin typeface="Raleway Thin"/>
                <a:ea typeface="Raleway Thin"/>
                <a:cs typeface="Raleway Thin"/>
                <a:sym typeface="Raleway Thin"/>
              </a:defRPr>
            </a:lvl6pPr>
            <a:lvl7pPr lvl="6" algn="ctr">
              <a:buNone/>
              <a:defRPr sz="1300">
                <a:solidFill>
                  <a:srgbClr val="FFB600"/>
                </a:solidFill>
                <a:latin typeface="Raleway Thin"/>
                <a:ea typeface="Raleway Thin"/>
                <a:cs typeface="Raleway Thin"/>
                <a:sym typeface="Raleway Thin"/>
              </a:defRPr>
            </a:lvl7pPr>
            <a:lvl8pPr lvl="7" algn="ctr">
              <a:buNone/>
              <a:defRPr sz="1300">
                <a:solidFill>
                  <a:srgbClr val="FFB600"/>
                </a:solidFill>
                <a:latin typeface="Raleway Thin"/>
                <a:ea typeface="Raleway Thin"/>
                <a:cs typeface="Raleway Thin"/>
                <a:sym typeface="Raleway Thin"/>
              </a:defRPr>
            </a:lvl8pPr>
            <a:lvl9pPr lvl="8" algn="ctr">
              <a:buNone/>
              <a:defRPr sz="1300">
                <a:solidFill>
                  <a:srgbClr val="FFB600"/>
                </a:solidFill>
                <a:latin typeface="Raleway Thin"/>
                <a:ea typeface="Raleway Thin"/>
                <a:cs typeface="Raleway Thin"/>
                <a:sym typeface="Raleway Thin"/>
              </a:defRPr>
            </a:lvl9pPr>
          </a:lstStyle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 accent1="accent1" accent2="accent2" accent3="accent3" accent4="accent4" accent5="accent5" accent6="accent6" bg1="lt1" bg2="dk2" tx1="dk1" tx2="lt2" folHlink="folHlink" hlink="hlink"/>
  <p:sldLayoutIdLst>
    <p:sldLayoutId id="2147483648" r:id="rId1"/>
    <p:sldLayoutId id="2147483649" r:id="rId2"/>
    <p:sldLayoutId id="2147483650" r:id="rId3"/>
    <p:sldLayoutId id="2147483651" r:id="rId4"/>
    <p:sldLayoutId id="2147483652" r:id="rId5"/>
    <p:sldLayoutId id="2147483653" r:id="rId6"/>
    <p:sldLayoutId id="2147483654" r:id="rId7"/>
    <p:sldLayoutId id="2147483655" r:id="rId8"/>
    <p:sldLayoutId id="2147483656" r:id="rId9"/>
    <p:sldLayoutId id="2147483657" r:id="rId10"/>
  </p:sldLayoutIdLst>
  <p:transition>
    <p:fade thruBlk="1"/>
  </p:transition>
  <p:hf dt="0" ftr="0" hdr="0"/>
  <p:txStyles>
    <p:title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s/_rels/slide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.xml"/></Relationships>
</file>

<file path=ppt/slides/_rels/slide2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9.xml"/><Relationship Id="rId2" Type="http://schemas.openxmlformats.org/officeDocument/2006/relationships/notesSlide" Target="../notesSlides/notesSlide2.xml"/><Relationship Id="rId3" Type="http://schemas.openxmlformats.org/officeDocument/2006/relationships/hyperlink" Target="http://www.pabloviollier.net" TargetMode="External"/><Relationship Id="rId4" Type="http://schemas.openxmlformats.org/officeDocument/2006/relationships/image" Target="../media/image10.png"/></Relationships>
</file>

<file path=ppt/slides/_rels/slide3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3.xml"/></Relationships>
</file>

<file path=ppt/slides/_rels/slide4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4.xml"/></Relationships>
</file>

<file path=ppt/slides/_rels/slide5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5.xml"/></Relationships>
</file>

<file path=ppt/slides/_rels/slide6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6.xml"/></Relationships>
</file>

<file path=ppt/slides/_rels/slide7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7.xml"/></Relationships>
</file>

<file path=ppt/slides/_rels/slide8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8.xml"/></Relationships>
</file>

<file path=ppt/slides/_rels/slide9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4.xml"/><Relationship Id="rId2" Type="http://schemas.openxmlformats.org/officeDocument/2006/relationships/notesSlide" Target="../notesSlides/notesSlide9.xml"/><Relationship Id="rId3" Type="http://schemas.openxmlformats.org/officeDocument/2006/relationships/image" Target="../media/image2.png"/></Relationships>
</file>

<file path=ppt/slides/_rels/slide10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4.xml"/><Relationship Id="rId2" Type="http://schemas.openxmlformats.org/officeDocument/2006/relationships/notesSlide" Target="../notesSlides/notesSlide10.xml"/><Relationship Id="rId3" Type="http://schemas.openxmlformats.org/officeDocument/2006/relationships/image" Target="../media/image12.png"/></Relationships>
</file>

<file path=ppt/slides/_rels/slide1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9.xml"/><Relationship Id="rId2" Type="http://schemas.openxmlformats.org/officeDocument/2006/relationships/notesSlide" Target="../notesSlides/notesSlide11.xml"/><Relationship Id="rId3" Type="http://schemas.openxmlformats.org/officeDocument/2006/relationships/hyperlink" Target="https://emojipedia.org/syringe/" TargetMode="External"/><Relationship Id="rId4" Type="http://schemas.openxmlformats.org/officeDocument/2006/relationships/hyperlink" Target="https://emojipedia.org/syringe/" TargetMode="External"/><Relationship Id="rId5" Type="http://schemas.openxmlformats.org/officeDocument/2006/relationships/hyperlink" Target="https://emojipedia.org/hospital/" TargetMode="External"/><Relationship Id="rId6" Type="http://schemas.openxmlformats.org/officeDocument/2006/relationships/hyperlink" Target="https://emojipedia.org/hospital/" TargetMode="External"/></Relationships>
</file>

<file path=ppt/slides/_rels/slide12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12.xml"/></Relationships>
</file>

<file path=ppt/slides/_rels/slide13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13.xml"/></Relationships>
</file>

<file path=ppt/slides/_rels/slide14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14.xml"/></Relationships>
</file>

<file path=ppt/slides/_rels/slide15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15.xml"/></Relationships>
</file>

<file path=ppt/slides/_rels/slide16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16.xml"/></Relationships>
</file>

<file path=ppt/slides/_rels/slide17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7.xml"/></Relationships>
</file>

<file path=ppt/slides/_rels/slide18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4.xml"/><Relationship Id="rId2" Type="http://schemas.openxmlformats.org/officeDocument/2006/relationships/notesSlide" Target="../notesSlides/notesSlide18.xml"/><Relationship Id="rId3" Type="http://schemas.openxmlformats.org/officeDocument/2006/relationships/image" Target="../media/image1.png"/></Relationships>
</file>

<file path=ppt/slides/_rels/slide19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4.xml"/><Relationship Id="rId2" Type="http://schemas.openxmlformats.org/officeDocument/2006/relationships/notesSlide" Target="../notesSlides/notesSlide19.xml"/><Relationship Id="rId3" Type="http://schemas.openxmlformats.org/officeDocument/2006/relationships/image" Target="../media/image7.png"/></Relationships>
</file>

<file path=ppt/slides/_rels/slide20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4.xml"/><Relationship Id="rId2" Type="http://schemas.openxmlformats.org/officeDocument/2006/relationships/notesSlide" Target="../notesSlides/notesSlide20.xml"/><Relationship Id="rId3" Type="http://schemas.openxmlformats.org/officeDocument/2006/relationships/image" Target="../media/image8.png"/></Relationships>
</file>

<file path=ppt/slides/_rels/slide2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4.xml"/><Relationship Id="rId2" Type="http://schemas.openxmlformats.org/officeDocument/2006/relationships/notesSlide" Target="../notesSlides/notesSlide21.xml"/></Relationships>
</file>

<file path=ppt/slides/_rels/slide22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22.xml"/></Relationships>
</file>

<file path=ppt/slides/_rels/slide23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23.xml"/></Relationships>
</file>

<file path=ppt/slides/_rels/slide24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0.xml"/><Relationship Id="rId2" Type="http://schemas.openxmlformats.org/officeDocument/2006/relationships/notesSlide" Target="../notesSlides/notesSlide24.xml"/><Relationship Id="rId3" Type="http://schemas.openxmlformats.org/officeDocument/2006/relationships/image" Target="../media/image11.png"/></Relationships>
</file>

<file path=ppt/slides/_rels/slide25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0.xml"/><Relationship Id="rId2" Type="http://schemas.openxmlformats.org/officeDocument/2006/relationships/notesSlide" Target="../notesSlides/notesSlide25.xml"/><Relationship Id="rId3" Type="http://schemas.openxmlformats.org/officeDocument/2006/relationships/image" Target="../media/image6.png"/></Relationships>
</file>

<file path=ppt/slides/_rels/slide26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4.xml"/><Relationship Id="rId2" Type="http://schemas.openxmlformats.org/officeDocument/2006/relationships/notesSlide" Target="../notesSlides/notesSlide26.xml"/><Relationship Id="rId3" Type="http://schemas.openxmlformats.org/officeDocument/2006/relationships/image" Target="../media/image5.png"/></Relationships>
</file>

<file path=ppt/slides/_rels/slide27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4.xml"/><Relationship Id="rId2" Type="http://schemas.openxmlformats.org/officeDocument/2006/relationships/notesSlide" Target="../notesSlides/notesSlide27.xml"/><Relationship Id="rId3" Type="http://schemas.openxmlformats.org/officeDocument/2006/relationships/image" Target="../media/image4.png"/></Relationships>
</file>

<file path=ppt/slides/_rels/slide28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4.xml"/><Relationship Id="rId2" Type="http://schemas.openxmlformats.org/officeDocument/2006/relationships/notesSlide" Target="../notesSlides/notesSlide28.xml"/><Relationship Id="rId3" Type="http://schemas.openxmlformats.org/officeDocument/2006/relationships/image" Target="../media/image3.png"/></Relationships>
</file>

<file path=ppt/slides/_rels/slide29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9.xml"/><Relationship Id="rId2" Type="http://schemas.openxmlformats.org/officeDocument/2006/relationships/notesSlide" Target="../notesSlides/notesSlide29.xml"/><Relationship Id="rId3" Type="http://schemas.openxmlformats.org/officeDocument/2006/relationships/hyperlink" Target="http://www.pabloviollier.net/contacto" TargetMode="External"/><Relationship Id="rId4" Type="http://schemas.openxmlformats.org/officeDocument/2006/relationships/hyperlink" Target="mailto:pablo.viollier@mail.udp.cl" TargetMode="External"/><Relationship Id="rId5" Type="http://schemas.openxmlformats.org/officeDocument/2006/relationships/image" Target="../media/image9.png"/></Relationships>
</file>

<file path=ppt/slides/slide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56" name="Shape 5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7" name="Google Shape;57;p12"/>
          <p:cNvSpPr txBox="1"/>
          <p:nvPr>
            <p:ph type="ctrTitle"/>
          </p:nvPr>
        </p:nvSpPr>
        <p:spPr>
          <a:xfrm>
            <a:off x="685800" y="3287213"/>
            <a:ext cx="7772400" cy="11598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4200"/>
              <a:t>Desafíos</a:t>
            </a:r>
            <a:r>
              <a:rPr lang="en" sz="4200"/>
              <a:t> </a:t>
            </a:r>
            <a:r>
              <a:rPr lang="en" sz="4200"/>
              <a:t>de la  </a:t>
            </a:r>
            <a:r>
              <a:rPr lang="en" sz="4200">
                <a:solidFill>
                  <a:schemeClr val="lt1"/>
                </a:solidFill>
              </a:rPr>
              <a:t>utilización de </a:t>
            </a:r>
            <a:r>
              <a:rPr lang="en" sz="4200">
                <a:solidFill>
                  <a:srgbClr val="434343"/>
                </a:solidFill>
              </a:rPr>
              <a:t>mecanismos algorítmicos en el área de la salud</a:t>
            </a:r>
            <a:endParaRPr sz="420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61" name="Shape 6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2" name="Google Shape;62;p13"/>
          <p:cNvSpPr txBox="1"/>
          <p:nvPr>
            <p:ph idx="4294967295" type="ctrTitle"/>
          </p:nvPr>
        </p:nvSpPr>
        <p:spPr>
          <a:xfrm>
            <a:off x="685800" y="1507150"/>
            <a:ext cx="6593700" cy="1159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9600">
                <a:solidFill>
                  <a:srgbClr val="FFB600"/>
                </a:solidFill>
              </a:rPr>
              <a:t>Hola :)</a:t>
            </a:r>
            <a:endParaRPr sz="9600">
              <a:solidFill>
                <a:srgbClr val="FFB600"/>
              </a:solidFill>
            </a:endParaRPr>
          </a:p>
        </p:txBody>
      </p:sp>
      <p:sp>
        <p:nvSpPr>
          <p:cNvPr id="63" name="Google Shape;63;p13"/>
          <p:cNvSpPr txBox="1"/>
          <p:nvPr>
            <p:ph idx="4294967295" type="subTitle"/>
          </p:nvPr>
        </p:nvSpPr>
        <p:spPr>
          <a:xfrm>
            <a:off x="685800" y="2860000"/>
            <a:ext cx="6593700" cy="19305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600"/>
              </a:spcBef>
              <a:spcAft>
                <a:spcPts val="0"/>
              </a:spcAft>
              <a:buNone/>
            </a:pPr>
            <a:r>
              <a:rPr b="1" lang="en" sz="3600"/>
              <a:t>Soy Pablo Viollier</a:t>
            </a:r>
            <a:endParaRPr b="1" sz="3600"/>
          </a:p>
          <a:p>
            <a:pPr indent="0" lvl="0" marL="0" rtl="0" algn="l">
              <a:spcBef>
                <a:spcPts val="60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"/>
              <a:t>Me pueden encontrar en </a:t>
            </a:r>
            <a:r>
              <a:rPr lang="en" u="sng">
                <a:solidFill>
                  <a:schemeClr val="hlink"/>
                </a:solidFill>
                <a:hlinkClick r:id="rId3"/>
              </a:rPr>
              <a:t>www.pabloviollier.net</a:t>
            </a:r>
            <a:r>
              <a:rPr lang="en"/>
              <a:t> </a:t>
            </a:r>
            <a:endParaRPr b="1" sz="3600"/>
          </a:p>
        </p:txBody>
      </p:sp>
      <p:sp>
        <p:nvSpPr>
          <p:cNvPr id="64" name="Google Shape;64;p13"/>
          <p:cNvSpPr txBox="1"/>
          <p:nvPr>
            <p:ph idx="12" type="sldNum"/>
          </p:nvPr>
        </p:nvSpPr>
        <p:spPr>
          <a:xfrm>
            <a:off x="8604400" y="4590300"/>
            <a:ext cx="539700" cy="5532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  <p:pic>
        <p:nvPicPr>
          <p:cNvPr id="65" name="Google Shape;65;p13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7885703" y="101025"/>
            <a:ext cx="1215225" cy="1269199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69" name="Shape 6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0" name="Google Shape;70;p14"/>
          <p:cNvSpPr txBox="1"/>
          <p:nvPr>
            <p:ph type="ctrTitle"/>
          </p:nvPr>
        </p:nvSpPr>
        <p:spPr>
          <a:xfrm>
            <a:off x="685800" y="2726342"/>
            <a:ext cx="7772400" cy="11598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¿Qué es un dato?</a:t>
            </a:r>
            <a:endParaRPr/>
          </a:p>
        </p:txBody>
      </p:sp>
      <p:sp>
        <p:nvSpPr>
          <p:cNvPr id="71" name="Google Shape;71;p14"/>
          <p:cNvSpPr txBox="1"/>
          <p:nvPr>
            <p:ph idx="1" type="subTitle"/>
          </p:nvPr>
        </p:nvSpPr>
        <p:spPr>
          <a:xfrm>
            <a:off x="685800" y="3830653"/>
            <a:ext cx="7772400" cy="78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Partamos por el principio</a:t>
            </a:r>
            <a:endParaRPr/>
          </a:p>
        </p:txBody>
      </p:sp>
      <p:sp>
        <p:nvSpPr>
          <p:cNvPr id="72" name="Google Shape;72;p14"/>
          <p:cNvSpPr txBox="1"/>
          <p:nvPr/>
        </p:nvSpPr>
        <p:spPr>
          <a:xfrm>
            <a:off x="7811325" y="0"/>
            <a:ext cx="960900" cy="13905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9600">
              <a:solidFill>
                <a:srgbClr val="434343"/>
              </a:solidFill>
              <a:latin typeface="Raleway Thin"/>
              <a:ea typeface="Raleway Thin"/>
              <a:cs typeface="Raleway Thin"/>
              <a:sym typeface="Raleway Thin"/>
            </a:endParaRP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76" name="Shape 7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7" name="Google Shape;77;p15"/>
          <p:cNvSpPr txBox="1"/>
          <p:nvPr>
            <p:ph idx="1" type="body"/>
          </p:nvPr>
        </p:nvSpPr>
        <p:spPr>
          <a:xfrm>
            <a:off x="373950" y="636875"/>
            <a:ext cx="8396100" cy="41271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600"/>
              </a:spcBef>
              <a:spcAft>
                <a:spcPts val="0"/>
              </a:spcAft>
              <a:buNone/>
            </a:pPr>
            <a:r>
              <a:rPr lang="en" sz="2200"/>
              <a:t>“Un dato es una unidad básica de información” </a:t>
            </a:r>
            <a:r>
              <a:rPr i="0" lang="en" sz="2200"/>
              <a:t>(Cerda, 2012)</a:t>
            </a:r>
            <a:endParaRPr i="0" sz="2200"/>
          </a:p>
        </p:txBody>
      </p:sp>
      <p:sp>
        <p:nvSpPr>
          <p:cNvPr id="78" name="Google Shape;78;p15"/>
          <p:cNvSpPr txBox="1"/>
          <p:nvPr>
            <p:ph idx="12" type="sldNum"/>
          </p:nvPr>
        </p:nvSpPr>
        <p:spPr>
          <a:xfrm>
            <a:off x="8604400" y="4590300"/>
            <a:ext cx="539700" cy="5532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82" name="Shape 8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3" name="Google Shape;83;p16"/>
          <p:cNvSpPr txBox="1"/>
          <p:nvPr>
            <p:ph type="ctrTitle"/>
          </p:nvPr>
        </p:nvSpPr>
        <p:spPr>
          <a:xfrm>
            <a:off x="685800" y="2726342"/>
            <a:ext cx="7772400" cy="11598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¿Qué es un dato personal?</a:t>
            </a:r>
            <a:endParaRPr/>
          </a:p>
        </p:txBody>
      </p:sp>
      <p:sp>
        <p:nvSpPr>
          <p:cNvPr id="84" name="Google Shape;84;p16"/>
          <p:cNvSpPr txBox="1"/>
          <p:nvPr>
            <p:ph idx="1" type="subTitle"/>
          </p:nvPr>
        </p:nvSpPr>
        <p:spPr>
          <a:xfrm>
            <a:off x="685800" y="3830653"/>
            <a:ext cx="7772400" cy="78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Esto ya es un poco más legal</a:t>
            </a:r>
            <a:endParaRPr/>
          </a:p>
        </p:txBody>
      </p:sp>
      <p:sp>
        <p:nvSpPr>
          <p:cNvPr id="85" name="Google Shape;85;p16"/>
          <p:cNvSpPr txBox="1"/>
          <p:nvPr/>
        </p:nvSpPr>
        <p:spPr>
          <a:xfrm>
            <a:off x="7811325" y="0"/>
            <a:ext cx="960900" cy="13905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9600">
              <a:solidFill>
                <a:srgbClr val="434343"/>
              </a:solidFill>
              <a:latin typeface="Raleway Thin"/>
              <a:ea typeface="Raleway Thin"/>
              <a:cs typeface="Raleway Thin"/>
              <a:sym typeface="Raleway Thin"/>
            </a:endParaRP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89" name="Shape 8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0" name="Google Shape;90;p17"/>
          <p:cNvSpPr txBox="1"/>
          <p:nvPr>
            <p:ph idx="1" type="body"/>
          </p:nvPr>
        </p:nvSpPr>
        <p:spPr>
          <a:xfrm>
            <a:off x="373950" y="636875"/>
            <a:ext cx="8396100" cy="41271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600"/>
              </a:spcBef>
              <a:spcAft>
                <a:spcPts val="0"/>
              </a:spcAft>
              <a:buNone/>
            </a:pPr>
            <a:r>
              <a:rPr lang="en" sz="2200"/>
              <a:t>Cualquier información vinculada o referida a una persona natural </a:t>
            </a:r>
            <a:r>
              <a:rPr b="1" lang="en" sz="2200">
                <a:latin typeface="Raleway"/>
                <a:ea typeface="Raleway"/>
                <a:cs typeface="Raleway"/>
                <a:sym typeface="Raleway"/>
              </a:rPr>
              <a:t>identificada o identificable</a:t>
            </a:r>
            <a:r>
              <a:rPr lang="en" sz="2200"/>
              <a:t>. Se considerará identificable toda persona cuya identidad pueda determinarse, </a:t>
            </a:r>
            <a:r>
              <a:rPr b="1" lang="en" sz="2200">
                <a:latin typeface="Raleway"/>
                <a:ea typeface="Raleway"/>
                <a:cs typeface="Raleway"/>
                <a:sym typeface="Raleway"/>
              </a:rPr>
              <a:t>directa o indirectamente, mediante información combinada con otros datos</a:t>
            </a:r>
            <a:r>
              <a:rPr lang="en" sz="2200"/>
              <a:t>, en particular mediante un identificador, tales como el número de cédula de identidad, el análisis de elementos propios de la identidad física, fisiológica, genética, psíquica, económica, cultural o social de dicha persona, </a:t>
            </a:r>
            <a:r>
              <a:rPr b="1" lang="en" sz="2200">
                <a:latin typeface="Raleway"/>
                <a:ea typeface="Raleway"/>
                <a:cs typeface="Raleway"/>
                <a:sym typeface="Raleway"/>
              </a:rPr>
              <a:t>excluyendo aquellos casos en que el esfuerzo de identificación sea desproporcionado</a:t>
            </a:r>
            <a:r>
              <a:rPr lang="en" sz="2200"/>
              <a:t>.</a:t>
            </a:r>
            <a:endParaRPr sz="2200"/>
          </a:p>
        </p:txBody>
      </p:sp>
      <p:sp>
        <p:nvSpPr>
          <p:cNvPr id="91" name="Google Shape;91;p17"/>
          <p:cNvSpPr txBox="1"/>
          <p:nvPr>
            <p:ph idx="12" type="sldNum"/>
          </p:nvPr>
        </p:nvSpPr>
        <p:spPr>
          <a:xfrm>
            <a:off x="8604400" y="4590300"/>
            <a:ext cx="539700" cy="5532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95" name="Shape 9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6" name="Google Shape;96;p18"/>
          <p:cNvSpPr txBox="1"/>
          <p:nvPr>
            <p:ph type="ctrTitle"/>
          </p:nvPr>
        </p:nvSpPr>
        <p:spPr>
          <a:xfrm>
            <a:off x="685800" y="2726342"/>
            <a:ext cx="7772400" cy="11598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¿Qué es un dato personal sensible?</a:t>
            </a:r>
            <a:endParaRPr/>
          </a:p>
        </p:txBody>
      </p:sp>
      <p:sp>
        <p:nvSpPr>
          <p:cNvPr id="97" name="Google Shape;97;p18"/>
          <p:cNvSpPr txBox="1"/>
          <p:nvPr>
            <p:ph idx="1" type="subTitle"/>
          </p:nvPr>
        </p:nvSpPr>
        <p:spPr>
          <a:xfrm>
            <a:off x="685800" y="3830653"/>
            <a:ext cx="7772400" cy="78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Nos acercamos al área de la salud</a:t>
            </a:r>
            <a:endParaRPr/>
          </a:p>
        </p:txBody>
      </p:sp>
      <p:sp>
        <p:nvSpPr>
          <p:cNvPr id="98" name="Google Shape;98;p18"/>
          <p:cNvSpPr txBox="1"/>
          <p:nvPr/>
        </p:nvSpPr>
        <p:spPr>
          <a:xfrm>
            <a:off x="7811325" y="0"/>
            <a:ext cx="960900" cy="13905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9600">
              <a:solidFill>
                <a:srgbClr val="434343"/>
              </a:solidFill>
              <a:latin typeface="Raleway Thin"/>
              <a:ea typeface="Raleway Thin"/>
              <a:cs typeface="Raleway Thin"/>
              <a:sym typeface="Raleway Thin"/>
            </a:endParaRP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02" name="Shape 10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3" name="Google Shape;103;p19"/>
          <p:cNvSpPr txBox="1"/>
          <p:nvPr>
            <p:ph idx="1" type="body"/>
          </p:nvPr>
        </p:nvSpPr>
        <p:spPr>
          <a:xfrm>
            <a:off x="373950" y="636875"/>
            <a:ext cx="8396100" cy="41271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600"/>
              </a:spcBef>
              <a:spcAft>
                <a:spcPts val="0"/>
              </a:spcAft>
              <a:buNone/>
            </a:pPr>
            <a:r>
              <a:rPr lang="en" sz="2200"/>
              <a:t>Artículo 2°.- g) Datos sensibles, aquellos datos personales que se refieren a las </a:t>
            </a:r>
            <a:r>
              <a:rPr b="1" lang="en" sz="2200">
                <a:latin typeface="Raleway"/>
                <a:ea typeface="Raleway"/>
                <a:cs typeface="Raleway"/>
                <a:sym typeface="Raleway"/>
              </a:rPr>
              <a:t>características físicas</a:t>
            </a:r>
            <a:r>
              <a:rPr lang="en" sz="2200"/>
              <a:t> o morales de las personas o a hechos o circunstancias </a:t>
            </a:r>
            <a:r>
              <a:rPr b="1" lang="en" sz="2200">
                <a:latin typeface="Raleway"/>
                <a:ea typeface="Raleway"/>
                <a:cs typeface="Raleway"/>
                <a:sym typeface="Raleway"/>
              </a:rPr>
              <a:t>de su vida privada o intimidad</a:t>
            </a:r>
            <a:r>
              <a:rPr lang="en" sz="2200"/>
              <a:t>, tales como los hábitos personales, el origen racial, las ideologías y opiniones políticas, las creencias o convicciones religiosas, </a:t>
            </a:r>
            <a:r>
              <a:rPr b="1" lang="en" sz="2200">
                <a:latin typeface="Raleway"/>
                <a:ea typeface="Raleway"/>
                <a:cs typeface="Raleway"/>
                <a:sym typeface="Raleway"/>
              </a:rPr>
              <a:t>los estados de salud físicos o psíquicos</a:t>
            </a:r>
            <a:r>
              <a:rPr lang="en" sz="2200"/>
              <a:t> y la vida sexual.</a:t>
            </a:r>
            <a:endParaRPr sz="2200"/>
          </a:p>
        </p:txBody>
      </p:sp>
      <p:sp>
        <p:nvSpPr>
          <p:cNvPr id="104" name="Google Shape;104;p19"/>
          <p:cNvSpPr txBox="1"/>
          <p:nvPr>
            <p:ph idx="12" type="sldNum"/>
          </p:nvPr>
        </p:nvSpPr>
        <p:spPr>
          <a:xfrm>
            <a:off x="8604400" y="4590300"/>
            <a:ext cx="539700" cy="5532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08" name="Shape 10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9" name="Google Shape;109;p20"/>
          <p:cNvSpPr txBox="1"/>
          <p:nvPr>
            <p:ph type="title"/>
          </p:nvPr>
        </p:nvSpPr>
        <p:spPr>
          <a:xfrm>
            <a:off x="891375" y="657050"/>
            <a:ext cx="3871200" cy="857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3600"/>
              <a:t>El</a:t>
            </a:r>
            <a:r>
              <a:rPr lang="en" sz="3600"/>
              <a:t> </a:t>
            </a:r>
            <a:r>
              <a:rPr lang="en" sz="3600">
                <a:solidFill>
                  <a:srgbClr val="FFB600"/>
                </a:solidFill>
              </a:rPr>
              <a:t>vínculo</a:t>
            </a:r>
            <a:r>
              <a:rPr lang="en" sz="3600"/>
              <a:t> con mis datos</a:t>
            </a:r>
            <a:endParaRPr sz="3600"/>
          </a:p>
        </p:txBody>
      </p:sp>
      <p:sp>
        <p:nvSpPr>
          <p:cNvPr id="110" name="Google Shape;110;p20"/>
          <p:cNvSpPr txBox="1"/>
          <p:nvPr>
            <p:ph idx="1" type="body"/>
          </p:nvPr>
        </p:nvSpPr>
        <p:spPr>
          <a:xfrm>
            <a:off x="606225" y="1923000"/>
            <a:ext cx="4705800" cy="29289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-368300" lvl="0" marL="457200" rtl="0" algn="l">
              <a:spcBef>
                <a:spcPts val="600"/>
              </a:spcBef>
              <a:spcAft>
                <a:spcPts val="0"/>
              </a:spcAft>
              <a:buSzPts val="2200"/>
              <a:buChar char="●"/>
            </a:pPr>
            <a:r>
              <a:rPr lang="en" sz="2200">
                <a:solidFill>
                  <a:schemeClr val="dk2"/>
                </a:solidFill>
              </a:rPr>
              <a:t>Data ownership (propiedad) ❌</a:t>
            </a:r>
            <a:endParaRPr sz="2200">
              <a:solidFill>
                <a:schemeClr val="dk2"/>
              </a:solidFill>
            </a:endParaRPr>
          </a:p>
          <a:p>
            <a:pPr indent="-368300" lvl="0" marL="457200" rtl="0" algn="l">
              <a:spcBef>
                <a:spcPts val="0"/>
              </a:spcBef>
              <a:spcAft>
                <a:spcPts val="0"/>
              </a:spcAft>
              <a:buSzPts val="2200"/>
              <a:buChar char="●"/>
            </a:pPr>
            <a:r>
              <a:rPr lang="en" sz="2200">
                <a:solidFill>
                  <a:schemeClr val="dk2"/>
                </a:solidFill>
              </a:rPr>
              <a:t>Vínculo de titularidad ✔️</a:t>
            </a:r>
            <a:endParaRPr sz="2200">
              <a:solidFill>
                <a:schemeClr val="dk2"/>
              </a:solidFill>
            </a:endParaRPr>
          </a:p>
          <a:p>
            <a:pPr indent="-368300" lvl="1" marL="914400" rtl="0" algn="l">
              <a:spcBef>
                <a:spcPts val="0"/>
              </a:spcBef>
              <a:spcAft>
                <a:spcPts val="0"/>
              </a:spcAft>
              <a:buSzPts val="2200"/>
              <a:buChar char="○"/>
            </a:pPr>
            <a:r>
              <a:rPr lang="en" sz="2200">
                <a:solidFill>
                  <a:schemeClr val="dk2"/>
                </a:solidFill>
              </a:rPr>
              <a:t>Autodeterminación informativa</a:t>
            </a:r>
            <a:endParaRPr sz="2200">
              <a:solidFill>
                <a:schemeClr val="dk2"/>
              </a:solidFill>
            </a:endParaRPr>
          </a:p>
          <a:p>
            <a:pPr indent="-368300" lvl="0" marL="457200" rtl="0" algn="l">
              <a:spcBef>
                <a:spcPts val="0"/>
              </a:spcBef>
              <a:spcAft>
                <a:spcPts val="0"/>
              </a:spcAft>
              <a:buSzPts val="2200"/>
              <a:buChar char="●"/>
            </a:pPr>
            <a:r>
              <a:rPr lang="en" sz="2200">
                <a:solidFill>
                  <a:schemeClr val="dk2"/>
                </a:solidFill>
              </a:rPr>
              <a:t>¿Qué pasa con los datos inferidos?</a:t>
            </a:r>
            <a:endParaRPr/>
          </a:p>
        </p:txBody>
      </p:sp>
      <p:sp>
        <p:nvSpPr>
          <p:cNvPr id="111" name="Google Shape;111;p20"/>
          <p:cNvSpPr txBox="1"/>
          <p:nvPr>
            <p:ph idx="12" type="sldNum"/>
          </p:nvPr>
        </p:nvSpPr>
        <p:spPr>
          <a:xfrm>
            <a:off x="8604400" y="4590300"/>
            <a:ext cx="539700" cy="5532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  <p:pic>
        <p:nvPicPr>
          <p:cNvPr id="112" name="Google Shape;112;p20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5648225" y="657052"/>
            <a:ext cx="2956175" cy="2849224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16" name="Shape 11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7" name="Google Shape;117;p21"/>
          <p:cNvSpPr txBox="1"/>
          <p:nvPr>
            <p:ph type="title"/>
          </p:nvPr>
        </p:nvSpPr>
        <p:spPr>
          <a:xfrm>
            <a:off x="891375" y="657050"/>
            <a:ext cx="4799100" cy="857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3000"/>
              <a:t>Datos de</a:t>
            </a:r>
            <a:r>
              <a:rPr lang="en" sz="3000"/>
              <a:t> </a:t>
            </a:r>
            <a:r>
              <a:rPr lang="en" sz="3000">
                <a:solidFill>
                  <a:srgbClr val="FFB600"/>
                </a:solidFill>
              </a:rPr>
              <a:t>salud</a:t>
            </a:r>
            <a:r>
              <a:rPr lang="en" sz="3000"/>
              <a:t> están especialmente</a:t>
            </a:r>
            <a:endParaRPr sz="3000"/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3000">
                <a:solidFill>
                  <a:srgbClr val="FFB600"/>
                </a:solidFill>
              </a:rPr>
              <a:t>protegidos</a:t>
            </a:r>
            <a:endParaRPr sz="3000"/>
          </a:p>
        </p:txBody>
      </p:sp>
      <p:sp>
        <p:nvSpPr>
          <p:cNvPr id="118" name="Google Shape;118;p21"/>
          <p:cNvSpPr txBox="1"/>
          <p:nvPr>
            <p:ph idx="1" type="body"/>
          </p:nvPr>
        </p:nvSpPr>
        <p:spPr>
          <a:xfrm>
            <a:off x="606225" y="2098100"/>
            <a:ext cx="4491900" cy="2753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-355600" lvl="0" marL="457200" rtl="0" algn="l">
              <a:spcBef>
                <a:spcPts val="600"/>
              </a:spcBef>
              <a:spcAft>
                <a:spcPts val="0"/>
              </a:spcAft>
              <a:buSzPts val="2000"/>
              <a:buChar char="●"/>
            </a:pPr>
            <a:r>
              <a:rPr lang="en" sz="2000">
                <a:solidFill>
                  <a:schemeClr val="dk2"/>
                </a:solidFill>
              </a:rPr>
              <a:t>Se refieren a circunstancias particularmente íntimas</a:t>
            </a:r>
            <a:endParaRPr sz="2000">
              <a:solidFill>
                <a:schemeClr val="dk2"/>
              </a:solidFill>
            </a:endParaRPr>
          </a:p>
          <a:p>
            <a:pPr indent="-355600" lvl="0" marL="4572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B600"/>
              </a:buClr>
              <a:buSzPts val="2000"/>
              <a:buFont typeface="Raleway Thin"/>
              <a:buChar char="●"/>
            </a:pPr>
            <a:r>
              <a:rPr lang="en" sz="2000">
                <a:solidFill>
                  <a:schemeClr val="dk2"/>
                </a:solidFill>
              </a:rPr>
              <a:t>Se pueden prestar para usos discriminatorios (seguros, créditos, etc.)</a:t>
            </a:r>
            <a:endParaRPr sz="2000">
              <a:solidFill>
                <a:schemeClr val="dk2"/>
              </a:solidFill>
            </a:endParaRPr>
          </a:p>
          <a:p>
            <a:pPr indent="-355600" lvl="0" marL="457200" rtl="0" algn="l">
              <a:spcBef>
                <a:spcPts val="0"/>
              </a:spcBef>
              <a:spcAft>
                <a:spcPts val="0"/>
              </a:spcAft>
              <a:buSzPts val="2000"/>
              <a:buChar char="●"/>
            </a:pPr>
            <a:r>
              <a:rPr lang="en" sz="2000">
                <a:solidFill>
                  <a:schemeClr val="dk2"/>
                </a:solidFill>
              </a:rPr>
              <a:t>Su reserva es necesaria para garantizar la dignidad de la personas</a:t>
            </a:r>
            <a:endParaRPr sz="2000"/>
          </a:p>
        </p:txBody>
      </p:sp>
      <p:sp>
        <p:nvSpPr>
          <p:cNvPr id="119" name="Google Shape;119;p21"/>
          <p:cNvSpPr txBox="1"/>
          <p:nvPr>
            <p:ph idx="12" type="sldNum"/>
          </p:nvPr>
        </p:nvSpPr>
        <p:spPr>
          <a:xfrm>
            <a:off x="8604400" y="4590300"/>
            <a:ext cx="539700" cy="5532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  <p:pic>
        <p:nvPicPr>
          <p:cNvPr id="120" name="Google Shape;120;p21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5402925" y="657050"/>
            <a:ext cx="3201476" cy="3204173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24" name="Shape 12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5" name="Google Shape;125;p22"/>
          <p:cNvSpPr txBox="1"/>
          <p:nvPr>
            <p:ph idx="4294967295" type="ctrTitle"/>
          </p:nvPr>
        </p:nvSpPr>
        <p:spPr>
          <a:xfrm>
            <a:off x="685800" y="2269150"/>
            <a:ext cx="5333700" cy="11598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7000">
                <a:solidFill>
                  <a:srgbClr val="FFB600"/>
                </a:solidFill>
              </a:rPr>
              <a:t>Legislación aplicable</a:t>
            </a:r>
            <a:r>
              <a:rPr lang="en" sz="7200">
                <a:solidFill>
                  <a:srgbClr val="FFB600"/>
                </a:solidFill>
              </a:rPr>
              <a:t> </a:t>
            </a:r>
            <a:endParaRPr sz="7200">
              <a:solidFill>
                <a:srgbClr val="FFB600"/>
              </a:solidFill>
            </a:endParaRPr>
          </a:p>
        </p:txBody>
      </p:sp>
      <p:sp>
        <p:nvSpPr>
          <p:cNvPr id="126" name="Google Shape;126;p22"/>
          <p:cNvSpPr txBox="1"/>
          <p:nvPr>
            <p:ph idx="4294967295" type="subTitle"/>
          </p:nvPr>
        </p:nvSpPr>
        <p:spPr>
          <a:xfrm>
            <a:off x="685800" y="3411555"/>
            <a:ext cx="4977600" cy="78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600"/>
              </a:spcBef>
              <a:spcAft>
                <a:spcPts val="0"/>
              </a:spcAft>
              <a:buNone/>
            </a:pPr>
            <a:r>
              <a:rPr lang="en"/>
              <a:t>(Esta es la parte aburrida)</a:t>
            </a:r>
            <a:endParaRPr/>
          </a:p>
        </p:txBody>
      </p:sp>
      <p:sp>
        <p:nvSpPr>
          <p:cNvPr id="127" name="Google Shape;127;p22"/>
          <p:cNvSpPr txBox="1"/>
          <p:nvPr>
            <p:ph idx="12" type="sldNum"/>
          </p:nvPr>
        </p:nvSpPr>
        <p:spPr>
          <a:xfrm>
            <a:off x="8604400" y="4590300"/>
            <a:ext cx="539700" cy="5532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  <p:sp>
        <p:nvSpPr>
          <p:cNvPr id="128" name="Google Shape;128;p22"/>
          <p:cNvSpPr txBox="1"/>
          <p:nvPr/>
        </p:nvSpPr>
        <p:spPr>
          <a:xfrm>
            <a:off x="5663400" y="437950"/>
            <a:ext cx="1604700" cy="17721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 sz="7000">
                <a:solidFill>
                  <a:srgbClr val="660099"/>
                </a:solidFill>
                <a:highlight>
                  <a:srgbClr val="FFFFFF"/>
                </a:highlight>
                <a:uFill>
                  <a:noFill/>
                </a:uFill>
                <a:hlinkClick r:id="rId3">
                  <a:extLst>
                    <a:ext uri="{A12FA001-AC4F-418D-AE19-62706E023703}">
                      <ahyp:hlinkClr val="tx"/>
                    </a:ext>
                  </a:extLst>
                </a:hlinkClick>
              </a:rPr>
              <a:t>💉</a:t>
            </a:r>
            <a:endParaRPr sz="7000">
              <a:solidFill>
                <a:srgbClr val="660099"/>
              </a:solidFill>
              <a:highlight>
                <a:srgbClr val="FFFFFF"/>
              </a:highlight>
              <a:uFill>
                <a:noFill/>
              </a:uFill>
              <a:hlinkClick r:id="rId4">
                <a:extLst>
                  <a:ext uri="{A12FA001-AC4F-418D-AE19-62706E023703}">
                    <ahyp:hlinkClr val="tx"/>
                  </a:ext>
                </a:extLst>
              </a:hlinkClick>
            </a:endParaRPr>
          </a:p>
        </p:txBody>
      </p:sp>
      <p:sp>
        <p:nvSpPr>
          <p:cNvPr id="129" name="Google Shape;129;p22"/>
          <p:cNvSpPr txBox="1"/>
          <p:nvPr/>
        </p:nvSpPr>
        <p:spPr>
          <a:xfrm>
            <a:off x="7203400" y="437950"/>
            <a:ext cx="1401000" cy="1297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 sz="7000" u="sng">
                <a:solidFill>
                  <a:srgbClr val="660099"/>
                </a:solidFill>
                <a:highlight>
                  <a:srgbClr val="FFFFFF"/>
                </a:highlight>
                <a:hlinkClick r:id="rId5">
                  <a:extLst>
                    <a:ext uri="{A12FA001-AC4F-418D-AE19-62706E023703}">
                      <ahyp:hlinkClr val="tx"/>
                    </a:ext>
                  </a:extLst>
                </a:hlinkClick>
              </a:rPr>
              <a:t>🏥</a:t>
            </a:r>
            <a:endParaRPr sz="7000" u="sng">
              <a:solidFill>
                <a:srgbClr val="660099"/>
              </a:solidFill>
              <a:highlight>
                <a:srgbClr val="FFFFFF"/>
              </a:highlight>
              <a:hlinkClick r:id="rId6">
                <a:extLst>
                  <a:ext uri="{A12FA001-AC4F-418D-AE19-62706E023703}">
                    <ahyp:hlinkClr val="tx"/>
                  </a:ext>
                </a:extLst>
              </a:hlinkClick>
            </a:endParaRPr>
          </a:p>
        </p:txBody>
      </p:sp>
      <p:sp>
        <p:nvSpPr>
          <p:cNvPr id="130" name="Google Shape;130;p22"/>
          <p:cNvSpPr txBox="1"/>
          <p:nvPr/>
        </p:nvSpPr>
        <p:spPr>
          <a:xfrm>
            <a:off x="5785625" y="1735750"/>
            <a:ext cx="3000000" cy="30000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7000"/>
              <a:t>👩🏻 ⚕️</a:t>
            </a:r>
            <a:endParaRPr sz="700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34" name="Shape 13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5" name="Google Shape;135;p23"/>
          <p:cNvSpPr txBox="1"/>
          <p:nvPr>
            <p:ph idx="1" type="body"/>
          </p:nvPr>
        </p:nvSpPr>
        <p:spPr>
          <a:xfrm>
            <a:off x="373950" y="636875"/>
            <a:ext cx="8396100" cy="41271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600"/>
              </a:spcBef>
              <a:spcAft>
                <a:spcPts val="0"/>
              </a:spcAft>
              <a:buNone/>
            </a:pPr>
            <a:r>
              <a:rPr lang="en" sz="2200"/>
              <a:t>Ley 19.628 Artículo 10.- No pueden ser objeto de tratamiento los datos sensibles, salvo cuando la ley lo autorice, exista consentimiento del titular o </a:t>
            </a:r>
            <a:r>
              <a:rPr b="1" lang="en" sz="2200">
                <a:latin typeface="Raleway"/>
                <a:ea typeface="Raleway"/>
                <a:cs typeface="Raleway"/>
                <a:sym typeface="Raleway"/>
              </a:rPr>
              <a:t>sean datos necesarios para la determinación u otorgamiento de beneficios de salud que correspondan a sus titulares.</a:t>
            </a:r>
            <a:endParaRPr b="1" sz="2200">
              <a:latin typeface="Raleway"/>
              <a:ea typeface="Raleway"/>
              <a:cs typeface="Raleway"/>
              <a:sym typeface="Raleway"/>
            </a:endParaRPr>
          </a:p>
        </p:txBody>
      </p:sp>
      <p:sp>
        <p:nvSpPr>
          <p:cNvPr id="136" name="Google Shape;136;p23"/>
          <p:cNvSpPr txBox="1"/>
          <p:nvPr>
            <p:ph idx="12" type="sldNum"/>
          </p:nvPr>
        </p:nvSpPr>
        <p:spPr>
          <a:xfrm>
            <a:off x="8604400" y="4590300"/>
            <a:ext cx="539700" cy="5532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40" name="Shape 14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1" name="Google Shape;141;p24"/>
          <p:cNvSpPr txBox="1"/>
          <p:nvPr>
            <p:ph idx="1" type="body"/>
          </p:nvPr>
        </p:nvSpPr>
        <p:spPr>
          <a:xfrm>
            <a:off x="373950" y="636875"/>
            <a:ext cx="8396100" cy="41271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600"/>
              </a:spcBef>
              <a:spcAft>
                <a:spcPts val="0"/>
              </a:spcAft>
              <a:buNone/>
            </a:pPr>
            <a:r>
              <a:rPr lang="en" sz="1800"/>
              <a:t>Ley 20.584 Artículo 12.- La ficha clínica es el instrumento obligatorio en el que se registra el </a:t>
            </a:r>
            <a:r>
              <a:rPr b="1" lang="en" sz="1800">
                <a:latin typeface="Raleway"/>
                <a:ea typeface="Raleway"/>
                <a:cs typeface="Raleway"/>
                <a:sym typeface="Raleway"/>
              </a:rPr>
              <a:t>conjunto de antecedentes relativos a las diferentes áreas relacionadas con la salud de las personas</a:t>
            </a:r>
            <a:r>
              <a:rPr lang="en" sz="1800"/>
              <a:t>, que tiene como</a:t>
            </a:r>
            <a:r>
              <a:rPr b="1" lang="en" sz="1800">
                <a:latin typeface="Raleway"/>
                <a:ea typeface="Raleway"/>
                <a:cs typeface="Raleway"/>
                <a:sym typeface="Raleway"/>
              </a:rPr>
              <a:t> finalidad</a:t>
            </a:r>
            <a:r>
              <a:rPr lang="en" sz="1800"/>
              <a:t> la integración de la información necesaria en el proceso asistencial de cada paciente. Podrá configurarse de manera electrónica, en papel o en cualquier otro soporte, siempre que los registros sean completos y se asegure el oportuno acceso, conservación y </a:t>
            </a:r>
            <a:r>
              <a:rPr b="1" lang="en" sz="1800">
                <a:latin typeface="Raleway"/>
                <a:ea typeface="Raleway"/>
                <a:cs typeface="Raleway"/>
                <a:sym typeface="Raleway"/>
              </a:rPr>
              <a:t>confidencialidad de los datos, así como la autenticidad de su contenido y de los cambios efectuados en ella</a:t>
            </a:r>
            <a:r>
              <a:rPr lang="en" sz="1800"/>
              <a:t>. Toda la información que surja, tanto de la ficha clínica como de los estudios y demás documentos donde se registren procedimientos y tratamientos a los que fueron sometidas las personas, </a:t>
            </a:r>
            <a:r>
              <a:rPr b="1" lang="en" sz="1800">
                <a:latin typeface="Raleway"/>
                <a:ea typeface="Raleway"/>
                <a:cs typeface="Raleway"/>
                <a:sym typeface="Raleway"/>
              </a:rPr>
              <a:t>será considerada como dato sensible</a:t>
            </a:r>
            <a:r>
              <a:rPr lang="en" sz="1800"/>
              <a:t>, de conformidad con lo dispuesto en la letra g) del artículo 2º de la ley Nº 19.628</a:t>
            </a:r>
            <a:r>
              <a:rPr lang="en" sz="2200"/>
              <a:t>.</a:t>
            </a:r>
            <a:endParaRPr b="1" sz="2200">
              <a:latin typeface="Raleway"/>
              <a:ea typeface="Raleway"/>
              <a:cs typeface="Raleway"/>
              <a:sym typeface="Raleway"/>
            </a:endParaRPr>
          </a:p>
        </p:txBody>
      </p:sp>
      <p:sp>
        <p:nvSpPr>
          <p:cNvPr id="142" name="Google Shape;142;p24"/>
          <p:cNvSpPr txBox="1"/>
          <p:nvPr>
            <p:ph idx="12" type="sldNum"/>
          </p:nvPr>
        </p:nvSpPr>
        <p:spPr>
          <a:xfrm>
            <a:off x="8604400" y="4590300"/>
            <a:ext cx="539700" cy="5532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46" name="Shape 14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7" name="Google Shape;147;p25"/>
          <p:cNvSpPr txBox="1"/>
          <p:nvPr>
            <p:ph idx="1" type="body"/>
          </p:nvPr>
        </p:nvSpPr>
        <p:spPr>
          <a:xfrm>
            <a:off x="373950" y="636875"/>
            <a:ext cx="8500200" cy="41271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600"/>
              </a:spcBef>
              <a:spcAft>
                <a:spcPts val="0"/>
              </a:spcAft>
              <a:buNone/>
            </a:pPr>
            <a:r>
              <a:rPr lang="en" sz="1800"/>
              <a:t>Artículo 10 DT 41 de 2012 [Tendrán acceso a la ficha clínica a su  solicitud expresa}</a:t>
            </a:r>
            <a:endParaRPr sz="1800"/>
          </a:p>
          <a:p>
            <a:pPr indent="0" lvl="0" marL="0" rtl="0" algn="l">
              <a:spcBef>
                <a:spcPts val="600"/>
              </a:spcBef>
              <a:spcAft>
                <a:spcPts val="0"/>
              </a:spcAft>
              <a:buNone/>
            </a:pPr>
            <a:r>
              <a:rPr lang="en" sz="1800"/>
              <a:t>a) Al titular, su representante legal o, en caso de fallecimiento del titular, a sus herederos. </a:t>
            </a:r>
            <a:endParaRPr sz="1800"/>
          </a:p>
          <a:p>
            <a:pPr indent="0" lvl="0" marL="0" rtl="0" algn="l">
              <a:spcBef>
                <a:spcPts val="600"/>
              </a:spcBef>
              <a:spcAft>
                <a:spcPts val="0"/>
              </a:spcAft>
              <a:buNone/>
            </a:pPr>
            <a:r>
              <a:rPr lang="en" sz="1800"/>
              <a:t>b) A terceros debidamente </a:t>
            </a:r>
            <a:r>
              <a:rPr b="1" lang="en" sz="1800">
                <a:latin typeface="Raleway"/>
                <a:ea typeface="Raleway"/>
                <a:cs typeface="Raleway"/>
                <a:sym typeface="Raleway"/>
              </a:rPr>
              <a:t>autorizados por el titular mediante poder notarial simple.</a:t>
            </a:r>
            <a:r>
              <a:rPr lang="en" sz="1800"/>
              <a:t> </a:t>
            </a:r>
            <a:endParaRPr sz="1800"/>
          </a:p>
          <a:p>
            <a:pPr indent="0" lvl="0" marL="0" rtl="0" algn="l">
              <a:spcBef>
                <a:spcPts val="600"/>
              </a:spcBef>
              <a:spcAft>
                <a:spcPts val="0"/>
              </a:spcAft>
              <a:buNone/>
            </a:pPr>
            <a:r>
              <a:rPr lang="en" sz="1800"/>
              <a:t>c) A los tribunales de justicia cuando la información de la ficha se relacione con las causas que estén conociendo. </a:t>
            </a:r>
            <a:endParaRPr sz="1800"/>
          </a:p>
          <a:p>
            <a:pPr indent="0" lvl="0" marL="0" rtl="0" algn="l">
              <a:spcBef>
                <a:spcPts val="600"/>
              </a:spcBef>
              <a:spcAft>
                <a:spcPts val="0"/>
              </a:spcAft>
              <a:buNone/>
            </a:pPr>
            <a:r>
              <a:rPr lang="en" sz="1800"/>
              <a:t>d) A los fiscales del Ministerio Público y a los abogados defensores, </a:t>
            </a:r>
            <a:r>
              <a:rPr b="1" lang="en" sz="1800">
                <a:latin typeface="Raleway"/>
                <a:ea typeface="Raleway"/>
                <a:cs typeface="Raleway"/>
                <a:sym typeface="Raleway"/>
              </a:rPr>
              <a:t>previa autorización del juez competente</a:t>
            </a:r>
            <a:r>
              <a:rPr lang="en" sz="1800"/>
              <a:t>, cuando la información en ellas contenida se relacione directamente con las investigaciones y defensas de que se trate.</a:t>
            </a:r>
            <a:endParaRPr b="1" sz="1800">
              <a:latin typeface="Raleway"/>
              <a:ea typeface="Raleway"/>
              <a:cs typeface="Raleway"/>
              <a:sym typeface="Raleway"/>
            </a:endParaRPr>
          </a:p>
        </p:txBody>
      </p:sp>
      <p:sp>
        <p:nvSpPr>
          <p:cNvPr id="148" name="Google Shape;148;p25"/>
          <p:cNvSpPr txBox="1"/>
          <p:nvPr>
            <p:ph idx="12" type="sldNum"/>
          </p:nvPr>
        </p:nvSpPr>
        <p:spPr>
          <a:xfrm>
            <a:off x="8604400" y="4590300"/>
            <a:ext cx="539700" cy="5532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52" name="Shape 15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3" name="Google Shape;153;p26"/>
          <p:cNvSpPr txBox="1"/>
          <p:nvPr>
            <p:ph idx="1" type="body"/>
          </p:nvPr>
        </p:nvSpPr>
        <p:spPr>
          <a:xfrm>
            <a:off x="373950" y="636875"/>
            <a:ext cx="8396100" cy="41271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600"/>
              </a:spcBef>
              <a:spcAft>
                <a:spcPts val="0"/>
              </a:spcAft>
              <a:buNone/>
            </a:pPr>
            <a:r>
              <a:rPr lang="en" sz="2200"/>
              <a:t>Artículo 101 Código Sanitario.- La receta y su contenido, los análisis y exámenes de laboratorios clínicos y los servicios prestados relacionados con la salud </a:t>
            </a:r>
            <a:r>
              <a:rPr b="1" lang="en" sz="2200">
                <a:latin typeface="Raleway"/>
                <a:ea typeface="Raleway"/>
                <a:cs typeface="Raleway"/>
                <a:sym typeface="Raleway"/>
              </a:rPr>
              <a:t>serán reservados</a:t>
            </a:r>
            <a:r>
              <a:rPr lang="en" sz="2200"/>
              <a:t> y considerados </a:t>
            </a:r>
            <a:r>
              <a:rPr b="1" lang="en" sz="2200">
                <a:latin typeface="Raleway"/>
                <a:ea typeface="Raleway"/>
                <a:cs typeface="Raleway"/>
                <a:sym typeface="Raleway"/>
              </a:rPr>
              <a:t>datos sensibles </a:t>
            </a:r>
            <a:r>
              <a:rPr lang="en" sz="2200"/>
              <a:t>sujetándose a lo establecido en la ley N° 19.628.</a:t>
            </a:r>
            <a:endParaRPr b="1" sz="2200">
              <a:latin typeface="Raleway"/>
              <a:ea typeface="Raleway"/>
              <a:cs typeface="Raleway"/>
              <a:sym typeface="Raleway"/>
            </a:endParaRPr>
          </a:p>
        </p:txBody>
      </p:sp>
      <p:sp>
        <p:nvSpPr>
          <p:cNvPr id="154" name="Google Shape;154;p26"/>
          <p:cNvSpPr txBox="1"/>
          <p:nvPr>
            <p:ph idx="12" type="sldNum"/>
          </p:nvPr>
        </p:nvSpPr>
        <p:spPr>
          <a:xfrm>
            <a:off x="8604400" y="4590300"/>
            <a:ext cx="539700" cy="5532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58" name="Shape 15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9" name="Google Shape;159;p27"/>
          <p:cNvSpPr txBox="1"/>
          <p:nvPr>
            <p:ph idx="1" type="body"/>
          </p:nvPr>
        </p:nvSpPr>
        <p:spPr>
          <a:xfrm>
            <a:off x="373950" y="636875"/>
            <a:ext cx="8396100" cy="41271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600"/>
              </a:spcBef>
              <a:spcAft>
                <a:spcPts val="0"/>
              </a:spcAft>
              <a:buNone/>
            </a:pPr>
            <a:r>
              <a:rPr lang="en" sz="1800"/>
              <a:t>Ley 20.120 </a:t>
            </a:r>
            <a:endParaRPr sz="1800"/>
          </a:p>
          <a:p>
            <a:pPr indent="0" lvl="0" marL="0" rtl="0" algn="ctr">
              <a:spcBef>
                <a:spcPts val="600"/>
              </a:spcBef>
              <a:spcAft>
                <a:spcPts val="0"/>
              </a:spcAft>
              <a:buNone/>
            </a:pPr>
            <a:r>
              <a:rPr lang="en" sz="1800"/>
              <a:t>Artículo 12.- La información genética de un ser humano </a:t>
            </a:r>
            <a:r>
              <a:rPr b="1" lang="en" sz="1800">
                <a:latin typeface="Raleway"/>
                <a:ea typeface="Raleway"/>
                <a:cs typeface="Raleway"/>
                <a:sym typeface="Raleway"/>
              </a:rPr>
              <a:t>será reservada</a:t>
            </a:r>
            <a:r>
              <a:rPr lang="en" sz="1800"/>
              <a:t> [...] </a:t>
            </a:r>
            <a:endParaRPr sz="1800"/>
          </a:p>
          <a:p>
            <a:pPr indent="0" lvl="0" marL="0" rtl="0" algn="ctr">
              <a:spcBef>
                <a:spcPts val="600"/>
              </a:spcBef>
              <a:spcAft>
                <a:spcPts val="0"/>
              </a:spcAft>
              <a:buNone/>
            </a:pPr>
            <a:r>
              <a:rPr lang="en" sz="1800"/>
              <a:t>Artículo 13.- La recopilación, almacenamiento, tratamiento y difusión del genoma de las personas se ajustará a las disposiciones de la ley N° 19.628, sobre protección de datos de carácter personal. Los datos del genoma humano que permitan la identificación de una persona deberán </a:t>
            </a:r>
            <a:r>
              <a:rPr b="1" lang="en" sz="1800">
                <a:latin typeface="Raleway"/>
                <a:ea typeface="Raleway"/>
                <a:cs typeface="Raleway"/>
                <a:sym typeface="Raleway"/>
              </a:rPr>
              <a:t>ser encriptados para su almacenamiento y transmisión</a:t>
            </a:r>
            <a:r>
              <a:rPr lang="en" sz="1800"/>
              <a:t>. La encriptación podrá omitirse temporalmente por razones de utilidad pública.</a:t>
            </a:r>
            <a:endParaRPr b="1" sz="1800">
              <a:latin typeface="Raleway"/>
              <a:ea typeface="Raleway"/>
              <a:cs typeface="Raleway"/>
              <a:sym typeface="Raleway"/>
            </a:endParaRPr>
          </a:p>
        </p:txBody>
      </p:sp>
      <p:sp>
        <p:nvSpPr>
          <p:cNvPr id="160" name="Google Shape;160;p27"/>
          <p:cNvSpPr txBox="1"/>
          <p:nvPr>
            <p:ph idx="12" type="sldNum"/>
          </p:nvPr>
        </p:nvSpPr>
        <p:spPr>
          <a:xfrm>
            <a:off x="8604400" y="4590300"/>
            <a:ext cx="539700" cy="5532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64" name="Shape 16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5" name="Google Shape;165;p28"/>
          <p:cNvSpPr txBox="1"/>
          <p:nvPr>
            <p:ph type="ctrTitle"/>
          </p:nvPr>
        </p:nvSpPr>
        <p:spPr>
          <a:xfrm>
            <a:off x="685800" y="2726342"/>
            <a:ext cx="7772400" cy="11598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Algoritmos y toma de decisiones		</a:t>
            </a:r>
            <a:endParaRPr/>
          </a:p>
        </p:txBody>
      </p:sp>
      <p:sp>
        <p:nvSpPr>
          <p:cNvPr id="166" name="Google Shape;166;p28"/>
          <p:cNvSpPr txBox="1"/>
          <p:nvPr>
            <p:ph idx="1" type="subTitle"/>
          </p:nvPr>
        </p:nvSpPr>
        <p:spPr>
          <a:xfrm>
            <a:off x="685800" y="3830653"/>
            <a:ext cx="7772400" cy="78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Cuando la ciencia de datos se cruza con la medicina</a:t>
            </a:r>
            <a:r>
              <a:rPr lang="en"/>
              <a:t>.</a:t>
            </a:r>
            <a:endParaRPr/>
          </a:p>
        </p:txBody>
      </p:sp>
      <p:sp>
        <p:nvSpPr>
          <p:cNvPr id="167" name="Google Shape;167;p28"/>
          <p:cNvSpPr txBox="1"/>
          <p:nvPr/>
        </p:nvSpPr>
        <p:spPr>
          <a:xfrm>
            <a:off x="7811325" y="0"/>
            <a:ext cx="960900" cy="13905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9600">
              <a:solidFill>
                <a:srgbClr val="434343"/>
              </a:solidFill>
              <a:latin typeface="Raleway Thin"/>
              <a:ea typeface="Raleway Thin"/>
              <a:cs typeface="Raleway Thin"/>
              <a:sym typeface="Raleway Thin"/>
            </a:endParaRPr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71" name="Shape 17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2" name="Google Shape;172;p29"/>
          <p:cNvSpPr txBox="1"/>
          <p:nvPr>
            <p:ph type="title"/>
          </p:nvPr>
        </p:nvSpPr>
        <p:spPr>
          <a:xfrm>
            <a:off x="891375" y="657050"/>
            <a:ext cx="4668900" cy="857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3000"/>
              <a:t>Qué es </a:t>
            </a:r>
            <a:r>
              <a:rPr lang="en" sz="3000">
                <a:solidFill>
                  <a:srgbClr val="FFB600"/>
                </a:solidFill>
              </a:rPr>
              <a:t>un algoritmo </a:t>
            </a:r>
            <a:endParaRPr sz="3000"/>
          </a:p>
        </p:txBody>
      </p:sp>
      <p:sp>
        <p:nvSpPr>
          <p:cNvPr id="173" name="Google Shape;173;p29"/>
          <p:cNvSpPr txBox="1"/>
          <p:nvPr>
            <p:ph idx="1" type="body"/>
          </p:nvPr>
        </p:nvSpPr>
        <p:spPr>
          <a:xfrm>
            <a:off x="606225" y="1303000"/>
            <a:ext cx="5072400" cy="3472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-342900" lvl="0" marL="457200" rtl="0" algn="l">
              <a:spcBef>
                <a:spcPts val="600"/>
              </a:spcBef>
              <a:spcAft>
                <a:spcPts val="0"/>
              </a:spcAft>
              <a:buSzPts val="1800"/>
              <a:buChar char="●"/>
            </a:pPr>
            <a:r>
              <a:rPr lang="en">
                <a:solidFill>
                  <a:schemeClr val="dk2"/>
                </a:solidFill>
              </a:rPr>
              <a:t>Un </a:t>
            </a:r>
            <a:r>
              <a:rPr b="1" lang="en">
                <a:solidFill>
                  <a:schemeClr val="dk2"/>
                </a:solidFill>
                <a:latin typeface="Raleway"/>
                <a:ea typeface="Raleway"/>
                <a:cs typeface="Raleway"/>
                <a:sym typeface="Raleway"/>
              </a:rPr>
              <a:t>conjunto de reglas</a:t>
            </a:r>
            <a:r>
              <a:rPr lang="en">
                <a:solidFill>
                  <a:schemeClr val="dk2"/>
                </a:solidFill>
              </a:rPr>
              <a:t> que define de forma precisa un conjunto de operaciones.</a:t>
            </a:r>
            <a:endParaRPr>
              <a:solidFill>
                <a:schemeClr val="dk2"/>
              </a:solidFill>
            </a:endParaRPr>
          </a:p>
          <a:p>
            <a:pPr indent="-342900" lvl="0" marL="457200" rtl="0" algn="l">
              <a:spcBef>
                <a:spcPts val="0"/>
              </a:spcBef>
              <a:spcAft>
                <a:spcPts val="0"/>
              </a:spcAft>
              <a:buSzPts val="1800"/>
              <a:buChar char="●"/>
            </a:pPr>
            <a:r>
              <a:rPr lang="en">
                <a:solidFill>
                  <a:schemeClr val="dk2"/>
                </a:solidFill>
              </a:rPr>
              <a:t>Un secuencia bien definida y finita de </a:t>
            </a:r>
            <a:r>
              <a:rPr b="1" lang="en">
                <a:solidFill>
                  <a:schemeClr val="dk2"/>
                </a:solidFill>
                <a:latin typeface="Raleway"/>
                <a:ea typeface="Raleway"/>
                <a:cs typeface="Raleway"/>
                <a:sym typeface="Raleway"/>
              </a:rPr>
              <a:t>instrucciones</a:t>
            </a:r>
            <a:r>
              <a:rPr lang="en">
                <a:solidFill>
                  <a:schemeClr val="dk2"/>
                </a:solidFill>
              </a:rPr>
              <a:t> implementadas por computadores, típicamente para resolver problemas o hacer cómputos.</a:t>
            </a:r>
            <a:endParaRPr>
              <a:solidFill>
                <a:schemeClr val="dk2"/>
              </a:solidFill>
            </a:endParaRPr>
          </a:p>
          <a:p>
            <a:pPr indent="-342900" lvl="0" marL="457200" rtl="0" algn="l">
              <a:spcBef>
                <a:spcPts val="0"/>
              </a:spcBef>
              <a:spcAft>
                <a:spcPts val="0"/>
              </a:spcAft>
              <a:buSzPts val="1800"/>
              <a:buChar char="●"/>
            </a:pPr>
            <a:r>
              <a:rPr lang="en">
                <a:solidFill>
                  <a:schemeClr val="dk2"/>
                </a:solidFill>
              </a:rPr>
              <a:t>Son </a:t>
            </a:r>
            <a:r>
              <a:rPr b="1" lang="en">
                <a:solidFill>
                  <a:schemeClr val="dk2"/>
                </a:solidFill>
                <a:latin typeface="Raleway"/>
                <a:ea typeface="Raleway"/>
                <a:cs typeface="Raleway"/>
                <a:sym typeface="Raleway"/>
              </a:rPr>
              <a:t>especificaciones no ambiguas</a:t>
            </a:r>
            <a:r>
              <a:rPr lang="en">
                <a:solidFill>
                  <a:schemeClr val="dk2"/>
                </a:solidFill>
              </a:rPr>
              <a:t> para realizar cálculo, procesamiento de datos, razonamiento automatizado y otras tareas.</a:t>
            </a:r>
            <a:endParaRPr>
              <a:solidFill>
                <a:schemeClr val="dk2"/>
              </a:solidFill>
            </a:endParaRPr>
          </a:p>
          <a:p>
            <a:pPr indent="0" lvl="0" marL="457200" rtl="0" algn="l">
              <a:spcBef>
                <a:spcPts val="600"/>
              </a:spcBef>
              <a:spcAft>
                <a:spcPts val="0"/>
              </a:spcAft>
              <a:buNone/>
            </a:pPr>
            <a:r>
              <a:t/>
            </a:r>
            <a:endParaRPr sz="2200">
              <a:solidFill>
                <a:schemeClr val="dk2"/>
              </a:solidFill>
            </a:endParaRPr>
          </a:p>
        </p:txBody>
      </p:sp>
      <p:sp>
        <p:nvSpPr>
          <p:cNvPr id="174" name="Google Shape;174;p29"/>
          <p:cNvSpPr txBox="1"/>
          <p:nvPr>
            <p:ph idx="12" type="sldNum"/>
          </p:nvPr>
        </p:nvSpPr>
        <p:spPr>
          <a:xfrm>
            <a:off x="8604400" y="4590300"/>
            <a:ext cx="539700" cy="5532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  <p:pic>
        <p:nvPicPr>
          <p:cNvPr id="175" name="Google Shape;175;p29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5443825" y="657050"/>
            <a:ext cx="3160576" cy="3160576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79" name="Shape 17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0" name="Google Shape;180;p30"/>
          <p:cNvSpPr txBox="1"/>
          <p:nvPr>
            <p:ph idx="12" type="sldNum"/>
          </p:nvPr>
        </p:nvSpPr>
        <p:spPr>
          <a:xfrm>
            <a:off x="8604400" y="4590300"/>
            <a:ext cx="539700" cy="5532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  <p:pic>
        <p:nvPicPr>
          <p:cNvPr id="181" name="Google Shape;181;p30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3081800" y="537350"/>
            <a:ext cx="2980401" cy="406880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85" name="Shape 18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6" name="Google Shape;186;p31"/>
          <p:cNvSpPr txBox="1"/>
          <p:nvPr>
            <p:ph type="title"/>
          </p:nvPr>
        </p:nvSpPr>
        <p:spPr>
          <a:xfrm>
            <a:off x="891375" y="657050"/>
            <a:ext cx="4668900" cy="857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3000"/>
              <a:t>¿Cuál es </a:t>
            </a:r>
            <a:r>
              <a:rPr lang="en" sz="3000">
                <a:solidFill>
                  <a:srgbClr val="FFB600"/>
                </a:solidFill>
              </a:rPr>
              <a:t>la gracia? </a:t>
            </a:r>
            <a:endParaRPr sz="3000"/>
          </a:p>
        </p:txBody>
      </p:sp>
      <p:sp>
        <p:nvSpPr>
          <p:cNvPr id="187" name="Google Shape;187;p31"/>
          <p:cNvSpPr txBox="1"/>
          <p:nvPr>
            <p:ph idx="1" type="body"/>
          </p:nvPr>
        </p:nvSpPr>
        <p:spPr>
          <a:xfrm>
            <a:off x="606225" y="1303000"/>
            <a:ext cx="5072400" cy="3472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-342900" lvl="0" marL="457200" rtl="0" algn="l">
              <a:spcBef>
                <a:spcPts val="600"/>
              </a:spcBef>
              <a:spcAft>
                <a:spcPts val="0"/>
              </a:spcAft>
              <a:buSzPts val="1800"/>
              <a:buChar char="●"/>
            </a:pPr>
            <a:r>
              <a:rPr lang="en">
                <a:solidFill>
                  <a:schemeClr val="dk2"/>
                </a:solidFill>
              </a:rPr>
              <a:t>Se pueden integrar diversas variables que configuran </a:t>
            </a:r>
            <a:r>
              <a:rPr b="1" lang="en">
                <a:solidFill>
                  <a:schemeClr val="dk2"/>
                </a:solidFill>
                <a:latin typeface="Raleway"/>
                <a:ea typeface="Raleway"/>
                <a:cs typeface="Raleway"/>
                <a:sym typeface="Raleway"/>
              </a:rPr>
              <a:t>regularidades</a:t>
            </a:r>
            <a:r>
              <a:rPr lang="en">
                <a:solidFill>
                  <a:schemeClr val="dk2"/>
                </a:solidFill>
              </a:rPr>
              <a:t>, i.e. tomar helado cuando hace calor.</a:t>
            </a:r>
            <a:endParaRPr>
              <a:solidFill>
                <a:schemeClr val="dk2"/>
              </a:solidFill>
            </a:endParaRPr>
          </a:p>
          <a:p>
            <a:pPr indent="-342900" lvl="0" marL="457200" rtl="0" algn="l">
              <a:spcBef>
                <a:spcPts val="0"/>
              </a:spcBef>
              <a:spcAft>
                <a:spcPts val="0"/>
              </a:spcAft>
              <a:buSzPts val="1800"/>
              <a:buChar char="●"/>
            </a:pPr>
            <a:r>
              <a:rPr lang="en">
                <a:solidFill>
                  <a:schemeClr val="dk2"/>
                </a:solidFill>
              </a:rPr>
              <a:t>Usando algoritmos para procesar grandes bases de datos es posible </a:t>
            </a:r>
            <a:r>
              <a:rPr b="1" lang="en">
                <a:solidFill>
                  <a:schemeClr val="dk2"/>
                </a:solidFill>
                <a:latin typeface="Raleway"/>
                <a:ea typeface="Raleway"/>
                <a:cs typeface="Raleway"/>
                <a:sym typeface="Raleway"/>
              </a:rPr>
              <a:t>inferir </a:t>
            </a:r>
            <a:r>
              <a:rPr lang="en">
                <a:solidFill>
                  <a:schemeClr val="dk2"/>
                </a:solidFill>
              </a:rPr>
              <a:t>información que no está contenida en la misma.</a:t>
            </a:r>
            <a:endParaRPr>
              <a:solidFill>
                <a:schemeClr val="dk2"/>
              </a:solidFill>
            </a:endParaRPr>
          </a:p>
          <a:p>
            <a:pPr indent="-342900" lvl="1" marL="914400" rtl="0" algn="l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800"/>
              <a:buChar char="○"/>
            </a:pPr>
            <a:r>
              <a:rPr lang="en">
                <a:solidFill>
                  <a:schemeClr val="dk2"/>
                </a:solidFill>
              </a:rPr>
              <a:t>Likes de Facebook puede permitir inferir género, orientación sexual, etnia e inclinación política (Kosinski et al, 2012)</a:t>
            </a:r>
            <a:endParaRPr>
              <a:solidFill>
                <a:schemeClr val="dk2"/>
              </a:solidFill>
            </a:endParaRPr>
          </a:p>
        </p:txBody>
      </p:sp>
      <p:sp>
        <p:nvSpPr>
          <p:cNvPr id="188" name="Google Shape;188;p31"/>
          <p:cNvSpPr txBox="1"/>
          <p:nvPr>
            <p:ph idx="12" type="sldNum"/>
          </p:nvPr>
        </p:nvSpPr>
        <p:spPr>
          <a:xfrm>
            <a:off x="8604400" y="4590300"/>
            <a:ext cx="539700" cy="5532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  <p:pic>
        <p:nvPicPr>
          <p:cNvPr id="189" name="Google Shape;189;p31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5678727" y="657050"/>
            <a:ext cx="2925674" cy="2928899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93" name="Shape 19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4" name="Google Shape;194;p32"/>
          <p:cNvSpPr txBox="1"/>
          <p:nvPr>
            <p:ph type="title"/>
          </p:nvPr>
        </p:nvSpPr>
        <p:spPr>
          <a:xfrm>
            <a:off x="891375" y="657050"/>
            <a:ext cx="7145400" cy="857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3600"/>
              <a:t>Toma automatizada </a:t>
            </a:r>
            <a:r>
              <a:rPr lang="en" sz="3600">
                <a:solidFill>
                  <a:srgbClr val="FFB600"/>
                </a:solidFill>
              </a:rPr>
              <a:t>de decisiones</a:t>
            </a:r>
            <a:endParaRPr sz="3600"/>
          </a:p>
        </p:txBody>
      </p:sp>
      <p:sp>
        <p:nvSpPr>
          <p:cNvPr id="195" name="Google Shape;195;p32"/>
          <p:cNvSpPr txBox="1"/>
          <p:nvPr>
            <p:ph idx="1" type="body"/>
          </p:nvPr>
        </p:nvSpPr>
        <p:spPr>
          <a:xfrm>
            <a:off x="606100" y="1928825"/>
            <a:ext cx="7998300" cy="29232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-342900" lvl="0" marL="457200" rtl="0" algn="l">
              <a:spcBef>
                <a:spcPts val="600"/>
              </a:spcBef>
              <a:spcAft>
                <a:spcPts val="0"/>
              </a:spcAft>
              <a:buSzPts val="1800"/>
              <a:buChar char="●"/>
            </a:pPr>
            <a:r>
              <a:rPr lang="en">
                <a:solidFill>
                  <a:schemeClr val="dk2"/>
                </a:solidFill>
              </a:rPr>
              <a:t>Los algoritmos son programados por humanos (todavía). Por ende, pueden replicar errores humanos.</a:t>
            </a:r>
            <a:endParaRPr>
              <a:solidFill>
                <a:schemeClr val="dk2"/>
              </a:solidFill>
            </a:endParaRPr>
          </a:p>
          <a:p>
            <a:pPr indent="-342900" lvl="0" marL="457200" rtl="0" algn="l">
              <a:spcBef>
                <a:spcPts val="0"/>
              </a:spcBef>
              <a:spcAft>
                <a:spcPts val="0"/>
              </a:spcAft>
              <a:buSzPts val="1800"/>
              <a:buChar char="●"/>
            </a:pPr>
            <a:r>
              <a:rPr lang="en">
                <a:solidFill>
                  <a:schemeClr val="dk2"/>
                </a:solidFill>
              </a:rPr>
              <a:t>Errores como reafirmar el privilegio de algunos e invisibilizar a otros: sesgos raciales, de género, religiosos, políticos, etc.</a:t>
            </a:r>
            <a:endParaRPr>
              <a:solidFill>
                <a:schemeClr val="dk2"/>
              </a:solidFill>
            </a:endParaRPr>
          </a:p>
          <a:p>
            <a:pPr indent="-342900" lvl="0" marL="457200" rtl="0" algn="l">
              <a:spcBef>
                <a:spcPts val="0"/>
              </a:spcBef>
              <a:spcAft>
                <a:spcPts val="0"/>
              </a:spcAft>
              <a:buSzPts val="1800"/>
              <a:buChar char="●"/>
            </a:pPr>
            <a:r>
              <a:rPr lang="en">
                <a:solidFill>
                  <a:schemeClr val="dk2"/>
                </a:solidFill>
              </a:rPr>
              <a:t>El error conceptual: La diferencia entre un </a:t>
            </a:r>
            <a:r>
              <a:rPr b="1" lang="en">
                <a:solidFill>
                  <a:schemeClr val="dk2"/>
                </a:solidFill>
                <a:latin typeface="Raleway"/>
                <a:ea typeface="Raleway"/>
                <a:cs typeface="Raleway"/>
                <a:sym typeface="Raleway"/>
              </a:rPr>
              <a:t>modelo explicativo</a:t>
            </a:r>
            <a:r>
              <a:rPr lang="en">
                <a:solidFill>
                  <a:schemeClr val="dk2"/>
                </a:solidFill>
              </a:rPr>
              <a:t> y un </a:t>
            </a:r>
            <a:r>
              <a:rPr b="1" lang="en">
                <a:solidFill>
                  <a:schemeClr val="dk2"/>
                </a:solidFill>
                <a:latin typeface="Raleway"/>
                <a:ea typeface="Raleway"/>
                <a:cs typeface="Raleway"/>
                <a:sym typeface="Raleway"/>
              </a:rPr>
              <a:t>modelo predictivo</a:t>
            </a:r>
            <a:r>
              <a:rPr lang="en">
                <a:solidFill>
                  <a:schemeClr val="dk2"/>
                </a:solidFill>
              </a:rPr>
              <a:t>. Ej: algoritmo juez.</a:t>
            </a:r>
            <a:endParaRPr>
              <a:solidFill>
                <a:schemeClr val="dk2"/>
              </a:solidFill>
            </a:endParaRPr>
          </a:p>
          <a:p>
            <a:pPr indent="-342900" lvl="0" marL="457200" rtl="0" algn="l">
              <a:spcBef>
                <a:spcPts val="0"/>
              </a:spcBef>
              <a:spcAft>
                <a:spcPts val="0"/>
              </a:spcAft>
              <a:buSzPts val="1800"/>
              <a:buChar char="●"/>
            </a:pPr>
            <a:r>
              <a:rPr lang="en">
                <a:solidFill>
                  <a:schemeClr val="dk2"/>
                </a:solidFill>
              </a:rPr>
              <a:t>¿Para qué son importantes las leyes? Porque permiten anticipar eventos</a:t>
            </a:r>
            <a:endParaRPr>
              <a:solidFill>
                <a:schemeClr val="dk2"/>
              </a:solidFill>
            </a:endParaRPr>
          </a:p>
          <a:p>
            <a:pPr indent="0" lvl="0" marL="457200" rtl="0" algn="l">
              <a:spcBef>
                <a:spcPts val="600"/>
              </a:spcBef>
              <a:spcAft>
                <a:spcPts val="0"/>
              </a:spcAft>
              <a:buNone/>
            </a:pPr>
            <a:r>
              <a:t/>
            </a:r>
            <a:endParaRPr sz="2000">
              <a:solidFill>
                <a:schemeClr val="dk2"/>
              </a:solidFill>
            </a:endParaRPr>
          </a:p>
          <a:p>
            <a:pPr indent="0" lvl="0" marL="457200" rtl="0" algn="l">
              <a:spcBef>
                <a:spcPts val="1000"/>
              </a:spcBef>
              <a:spcAft>
                <a:spcPts val="0"/>
              </a:spcAft>
              <a:buNone/>
            </a:pPr>
            <a:r>
              <a:t/>
            </a:r>
            <a:endParaRPr sz="2000">
              <a:solidFill>
                <a:schemeClr val="dk2"/>
              </a:solidFill>
            </a:endParaRPr>
          </a:p>
          <a:p>
            <a:pPr indent="0" lvl="0" marL="0" rtl="0" algn="l">
              <a:spcBef>
                <a:spcPts val="600"/>
              </a:spcBef>
              <a:spcAft>
                <a:spcPts val="0"/>
              </a:spcAft>
              <a:buNone/>
            </a:pPr>
            <a:r>
              <a:t/>
            </a:r>
            <a:endParaRPr sz="2000">
              <a:solidFill>
                <a:schemeClr val="dk2"/>
              </a:solidFill>
            </a:endParaRPr>
          </a:p>
          <a:p>
            <a:pPr indent="0" lvl="0" marL="0" rtl="0" algn="l">
              <a:spcBef>
                <a:spcPts val="600"/>
              </a:spcBef>
              <a:spcAft>
                <a:spcPts val="0"/>
              </a:spcAft>
              <a:buNone/>
            </a:pPr>
            <a:r>
              <a:t/>
            </a:r>
            <a:endParaRPr sz="2200">
              <a:solidFill>
                <a:schemeClr val="dk2"/>
              </a:solidFill>
            </a:endParaRPr>
          </a:p>
        </p:txBody>
      </p:sp>
      <p:sp>
        <p:nvSpPr>
          <p:cNvPr id="196" name="Google Shape;196;p32"/>
          <p:cNvSpPr txBox="1"/>
          <p:nvPr>
            <p:ph idx="12" type="sldNum"/>
          </p:nvPr>
        </p:nvSpPr>
        <p:spPr>
          <a:xfrm>
            <a:off x="8604400" y="4590300"/>
            <a:ext cx="539700" cy="5532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00" name="Shape 20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1" name="Google Shape;201;p33"/>
          <p:cNvSpPr txBox="1"/>
          <p:nvPr>
            <p:ph type="ctrTitle"/>
          </p:nvPr>
        </p:nvSpPr>
        <p:spPr>
          <a:xfrm>
            <a:off x="685800" y="2726342"/>
            <a:ext cx="7772400" cy="11598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Inteligencia artificial		</a:t>
            </a:r>
            <a:endParaRPr/>
          </a:p>
        </p:txBody>
      </p:sp>
      <p:sp>
        <p:nvSpPr>
          <p:cNvPr id="202" name="Google Shape;202;p33"/>
          <p:cNvSpPr txBox="1"/>
          <p:nvPr>
            <p:ph idx="1" type="subTitle"/>
          </p:nvPr>
        </p:nvSpPr>
        <p:spPr>
          <a:xfrm>
            <a:off x="685800" y="3830653"/>
            <a:ext cx="7772400" cy="78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En realidad no es inteligencia, pero suena bonito.</a:t>
            </a:r>
            <a:endParaRPr/>
          </a:p>
        </p:txBody>
      </p:sp>
      <p:sp>
        <p:nvSpPr>
          <p:cNvPr id="203" name="Google Shape;203;p33"/>
          <p:cNvSpPr txBox="1"/>
          <p:nvPr/>
        </p:nvSpPr>
        <p:spPr>
          <a:xfrm>
            <a:off x="7811325" y="0"/>
            <a:ext cx="960900" cy="13905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9600">
              <a:solidFill>
                <a:srgbClr val="434343"/>
              </a:solidFill>
              <a:latin typeface="Raleway Thin"/>
              <a:ea typeface="Raleway Thin"/>
              <a:cs typeface="Raleway Thin"/>
              <a:sym typeface="Raleway Thin"/>
            </a:endParaRPr>
          </a:p>
        </p:txBody>
      </p:sp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07" name="Shape 20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8" name="Google Shape;208;p34"/>
          <p:cNvSpPr txBox="1"/>
          <p:nvPr>
            <p:ph idx="1" type="body"/>
          </p:nvPr>
        </p:nvSpPr>
        <p:spPr>
          <a:xfrm>
            <a:off x="373950" y="636875"/>
            <a:ext cx="8396100" cy="41271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600"/>
              </a:spcBef>
              <a:spcAft>
                <a:spcPts val="0"/>
              </a:spcAft>
              <a:buNone/>
            </a:pPr>
            <a:r>
              <a:rPr lang="en" sz="2200"/>
              <a:t>En términos muy generales, se trata de una tecnología que automáticamente detecta </a:t>
            </a:r>
            <a:r>
              <a:rPr b="1" lang="en" sz="2200">
                <a:latin typeface="Raleway"/>
                <a:ea typeface="Raleway"/>
                <a:cs typeface="Raleway"/>
                <a:sym typeface="Raleway"/>
              </a:rPr>
              <a:t>patrones en los datos</a:t>
            </a:r>
            <a:r>
              <a:rPr lang="en" sz="2200"/>
              <a:t>, y hace predicciones a partir de los mismos, </a:t>
            </a:r>
            <a:r>
              <a:rPr b="1" lang="en" sz="2200">
                <a:latin typeface="Raleway"/>
                <a:ea typeface="Raleway"/>
                <a:cs typeface="Raleway"/>
                <a:sym typeface="Raleway"/>
              </a:rPr>
              <a:t>simulando procesos cognitivos humanos</a:t>
            </a:r>
            <a:r>
              <a:rPr lang="en" sz="2200"/>
              <a:t>, es decir, la «inteligencia». La definición genérica representa a su vez a una familia de tecnologías, que incluye técnicas tales como la visión computarizada, el procesamiento de lenguaje natural, los asistentes virtuales, la automatización de procesos robóticos, y el aprendizaje automatizado.</a:t>
            </a:r>
            <a:endParaRPr sz="2200"/>
          </a:p>
          <a:p>
            <a:pPr indent="0" lvl="0" marL="0" rtl="0" algn="r">
              <a:spcBef>
                <a:spcPts val="600"/>
              </a:spcBef>
              <a:spcAft>
                <a:spcPts val="0"/>
              </a:spcAft>
              <a:buNone/>
            </a:pPr>
            <a:r>
              <a:rPr i="0" lang="en" sz="2200"/>
              <a:t>Lara (2019)</a:t>
            </a:r>
            <a:endParaRPr i="0" sz="2200"/>
          </a:p>
        </p:txBody>
      </p:sp>
      <p:sp>
        <p:nvSpPr>
          <p:cNvPr id="209" name="Google Shape;209;p34"/>
          <p:cNvSpPr txBox="1"/>
          <p:nvPr>
            <p:ph idx="12" type="sldNum"/>
          </p:nvPr>
        </p:nvSpPr>
        <p:spPr>
          <a:xfrm>
            <a:off x="8604400" y="4590300"/>
            <a:ext cx="539700" cy="5532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blipFill>
          <a:blip r:embed="rId3">
            <a:alphaModFix/>
          </a:blip>
          <a:stretch>
            <a:fillRect/>
          </a:stretch>
        </a:blipFill>
      </p:bgPr>
    </p:bg>
    <p:spTree>
      <p:nvGrpSpPr>
        <p:cNvPr id="213" name="Shape 21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4" name="Google Shape;214;p35"/>
          <p:cNvSpPr txBox="1"/>
          <p:nvPr>
            <p:ph idx="12" type="sldNum"/>
          </p:nvPr>
        </p:nvSpPr>
        <p:spPr>
          <a:xfrm>
            <a:off x="8604400" y="4590300"/>
            <a:ext cx="539700" cy="5532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  <p:sp>
        <p:nvSpPr>
          <p:cNvPr id="215" name="Google Shape;215;p35"/>
          <p:cNvSpPr txBox="1"/>
          <p:nvPr/>
        </p:nvSpPr>
        <p:spPr>
          <a:xfrm>
            <a:off x="203600" y="4730275"/>
            <a:ext cx="2175300" cy="4134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">
                <a:latin typeface="Raleway"/>
                <a:ea typeface="Raleway"/>
                <a:cs typeface="Raleway"/>
                <a:sym typeface="Raleway"/>
              </a:rPr>
              <a:t>Fuente: CGP Grey</a:t>
            </a:r>
            <a:endParaRPr b="1">
              <a:latin typeface="Raleway"/>
              <a:ea typeface="Raleway"/>
              <a:cs typeface="Raleway"/>
              <a:sym typeface="Raleway"/>
            </a:endParaRPr>
          </a:p>
        </p:txBody>
      </p:sp>
    </p:spTree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blipFill>
          <a:blip r:embed="rId3">
            <a:alphaModFix/>
          </a:blip>
          <a:stretch>
            <a:fillRect/>
          </a:stretch>
        </a:blipFill>
      </p:bgPr>
    </p:bg>
    <p:spTree>
      <p:nvGrpSpPr>
        <p:cNvPr id="219" name="Shape 21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0" name="Google Shape;220;p36"/>
          <p:cNvSpPr txBox="1"/>
          <p:nvPr>
            <p:ph idx="12" type="sldNum"/>
          </p:nvPr>
        </p:nvSpPr>
        <p:spPr>
          <a:xfrm>
            <a:off x="8604400" y="4590300"/>
            <a:ext cx="539700" cy="5532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24" name="Shape 22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5" name="Google Shape;225;p37"/>
          <p:cNvSpPr txBox="1"/>
          <p:nvPr>
            <p:ph type="title"/>
          </p:nvPr>
        </p:nvSpPr>
        <p:spPr>
          <a:xfrm>
            <a:off x="891375" y="657050"/>
            <a:ext cx="4668900" cy="857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3000"/>
              <a:t>Particularidades</a:t>
            </a:r>
            <a:endParaRPr sz="3000"/>
          </a:p>
        </p:txBody>
      </p:sp>
      <p:sp>
        <p:nvSpPr>
          <p:cNvPr id="226" name="Google Shape;226;p37"/>
          <p:cNvSpPr txBox="1"/>
          <p:nvPr>
            <p:ph idx="1" type="body"/>
          </p:nvPr>
        </p:nvSpPr>
        <p:spPr>
          <a:xfrm>
            <a:off x="606225" y="1303000"/>
            <a:ext cx="5072400" cy="3472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-361950" lvl="0" marL="457200" rtl="0" algn="l">
              <a:spcBef>
                <a:spcPts val="600"/>
              </a:spcBef>
              <a:spcAft>
                <a:spcPts val="0"/>
              </a:spcAft>
              <a:buSzPts val="2100"/>
              <a:buChar char="●"/>
            </a:pPr>
            <a:r>
              <a:rPr lang="en" sz="2100">
                <a:solidFill>
                  <a:schemeClr val="dk2"/>
                </a:solidFill>
              </a:rPr>
              <a:t>Utilizar grandes bases de datos permite “entrenar un algoritmo” y que este “aprenda”.</a:t>
            </a:r>
            <a:endParaRPr sz="2100">
              <a:solidFill>
                <a:schemeClr val="dk2"/>
              </a:solidFill>
            </a:endParaRPr>
          </a:p>
          <a:p>
            <a:pPr indent="-361950" lvl="0" marL="457200" rtl="0" algn="l">
              <a:spcBef>
                <a:spcPts val="0"/>
              </a:spcBef>
              <a:spcAft>
                <a:spcPts val="0"/>
              </a:spcAft>
              <a:buSzPts val="2100"/>
              <a:buChar char="●"/>
            </a:pPr>
            <a:r>
              <a:rPr lang="en" sz="2100">
                <a:solidFill>
                  <a:schemeClr val="dk2"/>
                </a:solidFill>
              </a:rPr>
              <a:t>Esto permite no tener que invertir cantidades inalcanzables de trabajo para programar. Ej: ajedrez. </a:t>
            </a:r>
            <a:endParaRPr sz="2100">
              <a:solidFill>
                <a:schemeClr val="dk2"/>
              </a:solidFill>
            </a:endParaRPr>
          </a:p>
          <a:p>
            <a:pPr indent="-361950" lvl="0" marL="457200" rtl="0" algn="l">
              <a:spcBef>
                <a:spcPts val="0"/>
              </a:spcBef>
              <a:spcAft>
                <a:spcPts val="0"/>
              </a:spcAft>
              <a:buSzPts val="2100"/>
              <a:buChar char="●"/>
            </a:pPr>
            <a:r>
              <a:rPr lang="en" sz="2100">
                <a:solidFill>
                  <a:schemeClr val="dk2"/>
                </a:solidFill>
              </a:rPr>
              <a:t>Es un conjunto de tecnologías.</a:t>
            </a:r>
            <a:endParaRPr sz="2100">
              <a:solidFill>
                <a:schemeClr val="dk2"/>
              </a:solidFill>
            </a:endParaRPr>
          </a:p>
          <a:p>
            <a:pPr indent="-361950" lvl="0" marL="457200" rtl="0" algn="l">
              <a:spcBef>
                <a:spcPts val="0"/>
              </a:spcBef>
              <a:spcAft>
                <a:spcPts val="0"/>
              </a:spcAft>
              <a:buSzPts val="2100"/>
              <a:buChar char="●"/>
            </a:pPr>
            <a:r>
              <a:rPr lang="en" sz="2100">
                <a:solidFill>
                  <a:schemeClr val="dk2"/>
                </a:solidFill>
              </a:rPr>
              <a:t>Permite encontrar correlaciones difíciles de detectar. Ej: cáncer.</a:t>
            </a:r>
            <a:endParaRPr sz="2100">
              <a:solidFill>
                <a:schemeClr val="dk2"/>
              </a:solidFill>
            </a:endParaRPr>
          </a:p>
        </p:txBody>
      </p:sp>
      <p:sp>
        <p:nvSpPr>
          <p:cNvPr id="227" name="Google Shape;227;p37"/>
          <p:cNvSpPr txBox="1"/>
          <p:nvPr>
            <p:ph idx="12" type="sldNum"/>
          </p:nvPr>
        </p:nvSpPr>
        <p:spPr>
          <a:xfrm>
            <a:off x="8604400" y="4590300"/>
            <a:ext cx="539700" cy="5532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  <p:pic>
        <p:nvPicPr>
          <p:cNvPr id="228" name="Google Shape;228;p37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5746900" y="657050"/>
            <a:ext cx="2857500" cy="285750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32" name="Shape 23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3" name="Google Shape;233;p38"/>
          <p:cNvSpPr txBox="1"/>
          <p:nvPr>
            <p:ph type="title"/>
          </p:nvPr>
        </p:nvSpPr>
        <p:spPr>
          <a:xfrm>
            <a:off x="891375" y="657050"/>
            <a:ext cx="4668900" cy="857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3000">
                <a:solidFill>
                  <a:srgbClr val="FFB600"/>
                </a:solidFill>
              </a:rPr>
              <a:t>Desafíos</a:t>
            </a:r>
            <a:endParaRPr sz="3000">
              <a:solidFill>
                <a:srgbClr val="FFB600"/>
              </a:solidFill>
            </a:endParaRPr>
          </a:p>
        </p:txBody>
      </p:sp>
      <p:sp>
        <p:nvSpPr>
          <p:cNvPr id="234" name="Google Shape;234;p38"/>
          <p:cNvSpPr txBox="1"/>
          <p:nvPr>
            <p:ph idx="1" type="body"/>
          </p:nvPr>
        </p:nvSpPr>
        <p:spPr>
          <a:xfrm>
            <a:off x="606225" y="1303000"/>
            <a:ext cx="5265300" cy="3472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-361950" lvl="0" marL="457200" rtl="0" algn="l">
              <a:spcBef>
                <a:spcPts val="600"/>
              </a:spcBef>
              <a:spcAft>
                <a:spcPts val="0"/>
              </a:spcAft>
              <a:buSzPts val="2100"/>
              <a:buChar char="●"/>
            </a:pPr>
            <a:r>
              <a:rPr lang="en" sz="2100">
                <a:solidFill>
                  <a:schemeClr val="dk2"/>
                </a:solidFill>
              </a:rPr>
              <a:t>Implica la utilización de grandes bases de datos, muchos de los cuales pueden ser personales.</a:t>
            </a:r>
            <a:endParaRPr sz="2100">
              <a:solidFill>
                <a:schemeClr val="dk2"/>
              </a:solidFill>
            </a:endParaRPr>
          </a:p>
          <a:p>
            <a:pPr indent="-361950" lvl="0" marL="457200" rtl="0" algn="l">
              <a:spcBef>
                <a:spcPts val="0"/>
              </a:spcBef>
              <a:spcAft>
                <a:spcPts val="0"/>
              </a:spcAft>
              <a:buSzPts val="2100"/>
              <a:buChar char="●"/>
            </a:pPr>
            <a:r>
              <a:rPr lang="en" sz="2100">
                <a:solidFill>
                  <a:schemeClr val="dk2"/>
                </a:solidFill>
              </a:rPr>
              <a:t>Ni el programador ni el sistema pueden explicar cómo se llegó a la conclusión (contingencia estadística)</a:t>
            </a:r>
            <a:endParaRPr sz="2100">
              <a:solidFill>
                <a:schemeClr val="dk2"/>
              </a:solidFill>
            </a:endParaRPr>
          </a:p>
          <a:p>
            <a:pPr indent="-361950" lvl="0" marL="457200" rtl="0" algn="l">
              <a:spcBef>
                <a:spcPts val="0"/>
              </a:spcBef>
              <a:spcAft>
                <a:spcPts val="0"/>
              </a:spcAft>
              <a:buSzPts val="2100"/>
              <a:buChar char="●"/>
            </a:pPr>
            <a:r>
              <a:rPr lang="en" sz="2100">
                <a:solidFill>
                  <a:schemeClr val="dk2"/>
                </a:solidFill>
              </a:rPr>
              <a:t>Quién tiene la titularidad sobre una obra creada con IA? O un dato inferido?</a:t>
            </a:r>
            <a:endParaRPr sz="2100">
              <a:solidFill>
                <a:schemeClr val="dk2"/>
              </a:solidFill>
            </a:endParaRPr>
          </a:p>
          <a:p>
            <a:pPr indent="0" lvl="0" marL="0" rtl="0" algn="l">
              <a:spcBef>
                <a:spcPts val="600"/>
              </a:spcBef>
              <a:spcAft>
                <a:spcPts val="0"/>
              </a:spcAft>
              <a:buNone/>
            </a:pPr>
            <a:r>
              <a:t/>
            </a:r>
            <a:endParaRPr sz="2100">
              <a:solidFill>
                <a:schemeClr val="dk2"/>
              </a:solidFill>
            </a:endParaRPr>
          </a:p>
        </p:txBody>
      </p:sp>
      <p:sp>
        <p:nvSpPr>
          <p:cNvPr id="235" name="Google Shape;235;p38"/>
          <p:cNvSpPr txBox="1"/>
          <p:nvPr>
            <p:ph idx="12" type="sldNum"/>
          </p:nvPr>
        </p:nvSpPr>
        <p:spPr>
          <a:xfrm>
            <a:off x="8604400" y="4590300"/>
            <a:ext cx="539700" cy="5532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  <p:pic>
        <p:nvPicPr>
          <p:cNvPr id="236" name="Google Shape;236;p38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5646425" y="657050"/>
            <a:ext cx="2957974" cy="2952201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40" name="Shape 24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1" name="Google Shape;241;p39"/>
          <p:cNvSpPr txBox="1"/>
          <p:nvPr>
            <p:ph type="title"/>
          </p:nvPr>
        </p:nvSpPr>
        <p:spPr>
          <a:xfrm>
            <a:off x="891375" y="657050"/>
            <a:ext cx="4668900" cy="857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3000">
                <a:solidFill>
                  <a:srgbClr val="FFB600"/>
                </a:solidFill>
              </a:rPr>
              <a:t>T</a:t>
            </a:r>
            <a:r>
              <a:rPr lang="en" sz="3000">
                <a:solidFill>
                  <a:srgbClr val="FFB600"/>
                </a:solidFill>
              </a:rPr>
              <a:t>areas pendientes</a:t>
            </a:r>
            <a:endParaRPr sz="3000">
              <a:solidFill>
                <a:srgbClr val="FFB600"/>
              </a:solidFill>
            </a:endParaRPr>
          </a:p>
        </p:txBody>
      </p:sp>
      <p:sp>
        <p:nvSpPr>
          <p:cNvPr id="242" name="Google Shape;242;p39"/>
          <p:cNvSpPr txBox="1"/>
          <p:nvPr>
            <p:ph idx="1" type="body"/>
          </p:nvPr>
        </p:nvSpPr>
        <p:spPr>
          <a:xfrm>
            <a:off x="606225" y="1303000"/>
            <a:ext cx="5265300" cy="3472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-361950" lvl="0" marL="457200" rtl="0" algn="l">
              <a:spcBef>
                <a:spcPts val="600"/>
              </a:spcBef>
              <a:spcAft>
                <a:spcPts val="0"/>
              </a:spcAft>
              <a:buSzPts val="2100"/>
              <a:buChar char="●"/>
            </a:pPr>
            <a:r>
              <a:rPr lang="en" sz="2100">
                <a:solidFill>
                  <a:schemeClr val="dk2"/>
                </a:solidFill>
              </a:rPr>
              <a:t>Transparencia algorítmica.</a:t>
            </a:r>
            <a:endParaRPr sz="2100">
              <a:solidFill>
                <a:schemeClr val="dk2"/>
              </a:solidFill>
            </a:endParaRPr>
          </a:p>
          <a:p>
            <a:pPr indent="-361950" lvl="0" marL="457200" rtl="0" algn="l">
              <a:spcBef>
                <a:spcPts val="0"/>
              </a:spcBef>
              <a:spcAft>
                <a:spcPts val="0"/>
              </a:spcAft>
              <a:buSzPts val="2100"/>
              <a:buChar char="●"/>
            </a:pPr>
            <a:r>
              <a:rPr lang="en" sz="2100">
                <a:solidFill>
                  <a:schemeClr val="dk2"/>
                </a:solidFill>
              </a:rPr>
              <a:t>Control previo a los resguardos tomados en la selección de datos para evitar sesgos.</a:t>
            </a:r>
            <a:endParaRPr sz="2100">
              <a:solidFill>
                <a:schemeClr val="dk2"/>
              </a:solidFill>
            </a:endParaRPr>
          </a:p>
          <a:p>
            <a:pPr indent="-361950" lvl="0" marL="457200" rtl="0" algn="l">
              <a:spcBef>
                <a:spcPts val="0"/>
              </a:spcBef>
              <a:spcAft>
                <a:spcPts val="0"/>
              </a:spcAft>
              <a:buSzPts val="2100"/>
              <a:buChar char="●"/>
            </a:pPr>
            <a:r>
              <a:rPr lang="en" sz="2100">
                <a:solidFill>
                  <a:schemeClr val="dk2"/>
                </a:solidFill>
              </a:rPr>
              <a:t>Ir más allá de la protección de datos y fomentar la capacidad colectiva de reclamar control para el uso de esa información de manera agregada (Morozov, 2019).</a:t>
            </a:r>
            <a:endParaRPr sz="2100">
              <a:solidFill>
                <a:schemeClr val="dk2"/>
              </a:solidFill>
            </a:endParaRPr>
          </a:p>
          <a:p>
            <a:pPr indent="0" lvl="0" marL="0" rtl="0" algn="l">
              <a:spcBef>
                <a:spcPts val="600"/>
              </a:spcBef>
              <a:spcAft>
                <a:spcPts val="0"/>
              </a:spcAft>
              <a:buNone/>
            </a:pPr>
            <a:r>
              <a:t/>
            </a:r>
            <a:endParaRPr sz="2100">
              <a:solidFill>
                <a:schemeClr val="dk2"/>
              </a:solidFill>
            </a:endParaRPr>
          </a:p>
        </p:txBody>
      </p:sp>
      <p:sp>
        <p:nvSpPr>
          <p:cNvPr id="243" name="Google Shape;243;p39"/>
          <p:cNvSpPr txBox="1"/>
          <p:nvPr>
            <p:ph idx="12" type="sldNum"/>
          </p:nvPr>
        </p:nvSpPr>
        <p:spPr>
          <a:xfrm>
            <a:off x="8604400" y="4590300"/>
            <a:ext cx="539700" cy="5532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  <p:pic>
        <p:nvPicPr>
          <p:cNvPr id="244" name="Google Shape;244;p39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5736000" y="657050"/>
            <a:ext cx="2868399" cy="2868399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48" name="Shape 24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9" name="Google Shape;249;p40"/>
          <p:cNvSpPr txBox="1"/>
          <p:nvPr>
            <p:ph idx="12" type="sldNum"/>
          </p:nvPr>
        </p:nvSpPr>
        <p:spPr>
          <a:xfrm>
            <a:off x="8604400" y="4590300"/>
            <a:ext cx="539700" cy="5532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  <p:sp>
        <p:nvSpPr>
          <p:cNvPr id="250" name="Google Shape;250;p40"/>
          <p:cNvSpPr txBox="1"/>
          <p:nvPr>
            <p:ph idx="4294967295" type="ctrTitle"/>
          </p:nvPr>
        </p:nvSpPr>
        <p:spPr>
          <a:xfrm>
            <a:off x="685800" y="1507150"/>
            <a:ext cx="6593700" cy="1159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9600">
                <a:solidFill>
                  <a:srgbClr val="FFB600"/>
                </a:solidFill>
              </a:rPr>
              <a:t>Gracias!</a:t>
            </a:r>
            <a:endParaRPr sz="9600">
              <a:solidFill>
                <a:srgbClr val="FFB600"/>
              </a:solidFill>
            </a:endParaRPr>
          </a:p>
        </p:txBody>
      </p:sp>
      <p:sp>
        <p:nvSpPr>
          <p:cNvPr id="251" name="Google Shape;251;p40"/>
          <p:cNvSpPr txBox="1"/>
          <p:nvPr>
            <p:ph idx="4294967295" type="subTitle"/>
          </p:nvPr>
        </p:nvSpPr>
        <p:spPr>
          <a:xfrm>
            <a:off x="685800" y="2860000"/>
            <a:ext cx="6593700" cy="19305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600"/>
              </a:spcBef>
              <a:spcAft>
                <a:spcPts val="0"/>
              </a:spcAft>
              <a:buNone/>
            </a:pPr>
            <a:r>
              <a:rPr b="1" lang="en" sz="3600"/>
              <a:t>Preguntas?</a:t>
            </a:r>
            <a:endParaRPr b="1" sz="3600"/>
          </a:p>
          <a:p>
            <a:pPr indent="0" lvl="0" marL="0" rtl="0" algn="l">
              <a:spcBef>
                <a:spcPts val="60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">
                <a:solidFill>
                  <a:schemeClr val="dk2"/>
                </a:solidFill>
              </a:rPr>
              <a:t>Me pueden encontrar en </a:t>
            </a:r>
            <a:r>
              <a:rPr lang="en" u="sng">
                <a:solidFill>
                  <a:schemeClr val="hlink"/>
                </a:solidFill>
                <a:hlinkClick r:id="rId3"/>
              </a:rPr>
              <a:t>www.pabloviollier.net/contacto</a:t>
            </a:r>
            <a:r>
              <a:rPr lang="en">
                <a:solidFill>
                  <a:schemeClr val="dk2"/>
                </a:solidFill>
              </a:rPr>
              <a:t> o en </a:t>
            </a:r>
            <a:r>
              <a:rPr lang="en" u="sng">
                <a:solidFill>
                  <a:schemeClr val="hlink"/>
                </a:solidFill>
                <a:hlinkClick r:id="rId4"/>
              </a:rPr>
              <a:t>pablo.viollier@mail.udp.cl</a:t>
            </a:r>
            <a:r>
              <a:rPr lang="en">
                <a:solidFill>
                  <a:schemeClr val="dk2"/>
                </a:solidFill>
              </a:rPr>
              <a:t> </a:t>
            </a:r>
            <a:endParaRPr b="1" sz="3600"/>
          </a:p>
        </p:txBody>
      </p:sp>
      <p:pic>
        <p:nvPicPr>
          <p:cNvPr id="252" name="Google Shape;252;p40"/>
          <p:cNvPicPr preferRelativeResize="0"/>
          <p:nvPr/>
        </p:nvPicPr>
        <p:blipFill>
          <a:blip r:embed="rId5">
            <a:alphaModFix/>
          </a:blip>
          <a:stretch>
            <a:fillRect/>
          </a:stretch>
        </p:blipFill>
        <p:spPr>
          <a:xfrm>
            <a:off x="7279500" y="4153425"/>
            <a:ext cx="1248625" cy="436875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theme/theme1.xml><?xml version="1.0" encoding="utf-8"?>
<a:theme xmlns:a="http://schemas.openxmlformats.org/drawingml/2006/main" xmlns:r="http://schemas.openxmlformats.org/officeDocument/2006/relationships">
  <a:themeElements>
    <a:clrScheme name="Default">
      <a:dk1>
        <a:srgbClr val="000000"/>
      </a:dk1>
      <a:lt1>
        <a:srgbClr val="FFFFFF"/>
      </a:lt1>
      <a:dk2>
        <a:srgbClr val="158158"/>
      </a:dk2>
      <a:lt2>
        <a:srgbClr val="F3F3F3"/>
      </a:lt2>
      <a:accent1>
        <a:srgbClr val="058DC7"/>
      </a:accent1>
      <a:accent2>
        <a:srgbClr val="50B432"/>
      </a:accent2>
      <a:accent3>
        <a:srgbClr val="ED561B"/>
      </a:accent3>
      <a:accent4>
        <a:srgbClr val="EDEF00"/>
      </a:accent4>
      <a:accent5>
        <a:srgbClr val="24CBE5"/>
      </a:accent5>
      <a:accent6>
        <a:srgbClr val="64E572"/>
      </a:accent6>
      <a:hlink>
        <a:srgbClr val="2200CC"/>
      </a:hlink>
      <a:folHlink>
        <a:srgbClr val="551A8B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2.xml><?xml version="1.0" encoding="utf-8"?>
<a:theme xmlns:a="http://schemas.openxmlformats.org/drawingml/2006/main" xmlns:r="http://schemas.openxmlformats.org/officeDocument/2006/relationships" name="Olivia template">
  <a:themeElements>
    <a:clrScheme name="Custom 347">
      <a:dk1>
        <a:srgbClr val="000000"/>
      </a:dk1>
      <a:lt1>
        <a:srgbClr val="FFFFFF"/>
      </a:lt1>
      <a:dk2>
        <a:srgbClr val="666666"/>
      </a:dk2>
      <a:lt2>
        <a:srgbClr val="CCCCCC"/>
      </a:lt2>
      <a:accent1>
        <a:srgbClr val="3A81BA"/>
      </a:accent1>
      <a:accent2>
        <a:srgbClr val="D89F39"/>
      </a:accent2>
      <a:accent3>
        <a:srgbClr val="8BAB42"/>
      </a:accent3>
      <a:accent4>
        <a:srgbClr val="57A7B5"/>
      </a:accent4>
      <a:accent5>
        <a:srgbClr val="8B81D2"/>
      </a:accent5>
      <a:accent6>
        <a:srgbClr val="963334"/>
      </a:accent6>
      <a:hlink>
        <a:srgbClr val="1155CC"/>
      </a:hlink>
      <a:folHlink>
        <a:srgbClr val="6611CC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